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3.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theme/theme4.xml" ContentType="application/vnd.openxmlformats-officedocument.theme+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theme/theme5.xml" ContentType="application/vnd.openxmlformats-officedocument.theme+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8" r:id="rId2"/>
    <p:sldMasterId id="2147483727" r:id="rId3"/>
    <p:sldMasterId id="2147483774" r:id="rId4"/>
    <p:sldMasterId id="2147483821" r:id="rId5"/>
    <p:sldMasterId id="2147483868" r:id="rId6"/>
  </p:sldMasterIdLst>
  <p:notesMasterIdLst>
    <p:notesMasterId r:id="rId22"/>
  </p:notesMasterIdLst>
  <p:sldIdLst>
    <p:sldId id="258" r:id="rId7"/>
    <p:sldId id="295" r:id="rId8"/>
    <p:sldId id="272" r:id="rId9"/>
    <p:sldId id="277" r:id="rId10"/>
    <p:sldId id="296" r:id="rId11"/>
    <p:sldId id="292" r:id="rId12"/>
    <p:sldId id="297" r:id="rId13"/>
    <p:sldId id="300" r:id="rId14"/>
    <p:sldId id="298" r:id="rId15"/>
    <p:sldId id="299" r:id="rId16"/>
    <p:sldId id="304" r:id="rId17"/>
    <p:sldId id="306" r:id="rId18"/>
    <p:sldId id="305" r:id="rId19"/>
    <p:sldId id="307" r:id="rId20"/>
    <p:sldId id="30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AB7"/>
    <a:srgbClr val="56543B"/>
    <a:srgbClr val="817E59"/>
    <a:srgbClr val="333340"/>
    <a:srgbClr val="A9A9BA"/>
    <a:srgbClr val="656580"/>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9811" autoAdjust="0"/>
  </p:normalViewPr>
  <p:slideViewPr>
    <p:cSldViewPr snapToGrid="0">
      <p:cViewPr>
        <p:scale>
          <a:sx n="75" d="100"/>
          <a:sy n="75" d="100"/>
        </p:scale>
        <p:origin x="25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0F07F19-1F50-4B42-A7A0-278DF9D25BB1}"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2EE95FC5-CD6B-4A50-9262-DC414E16C3EA}">
      <dgm:prSet custT="1"/>
      <dgm:spPr>
        <a:solidFill>
          <a:schemeClr val="bg1"/>
        </a:solidFill>
        <a:ln>
          <a:solidFill>
            <a:schemeClr val="bg2">
              <a:lumMod val="75000"/>
            </a:schemeClr>
          </a:solidFill>
        </a:ln>
      </dgm:spPr>
      <dgm:t>
        <a:bodyPr lIns="72000" rIns="72000"/>
        <a:lstStyle/>
        <a:p>
          <a:r>
            <a:rPr lang="en-US" sz="2100" b="1" dirty="0">
              <a:solidFill>
                <a:schemeClr val="accent1">
                  <a:lumMod val="75000"/>
                </a:schemeClr>
              </a:solidFill>
            </a:rPr>
            <a:t>Lesson 1</a:t>
          </a:r>
          <a:r>
            <a:rPr lang="ru-RU" sz="2100" b="1" dirty="0">
              <a:solidFill>
                <a:schemeClr val="accent1">
                  <a:lumMod val="75000"/>
                </a:schemeClr>
              </a:solidFill>
            </a:rPr>
            <a:t>.</a:t>
          </a:r>
          <a:endParaRPr lang="en-US" sz="2100" b="1" dirty="0">
            <a:solidFill>
              <a:schemeClr val="accent1">
                <a:lumMod val="75000"/>
              </a:schemeClr>
            </a:solidFill>
          </a:endParaRPr>
        </a:p>
        <a:p>
          <a:r>
            <a:rPr lang="en-US" sz="1800" dirty="0">
              <a:solidFill>
                <a:schemeClr val="bg2">
                  <a:lumMod val="50000"/>
                </a:schemeClr>
              </a:solidFill>
            </a:rPr>
            <a:t>What is ETL?</a:t>
          </a:r>
        </a:p>
      </dgm:t>
    </dgm:pt>
    <dgm:pt modelId="{75374347-884B-4721-8CFF-DF080F5B1C79}" type="parTrans" cxnId="{B3F19EC2-A372-4EC3-BFE0-C62FFDFE3DF6}">
      <dgm:prSet/>
      <dgm:spPr/>
      <dgm:t>
        <a:bodyPr/>
        <a:lstStyle/>
        <a:p>
          <a:endParaRPr lang="en-US"/>
        </a:p>
      </dgm:t>
    </dgm:pt>
    <dgm:pt modelId="{C99EBBB1-E916-471C-83C9-ABE85B42AC26}" type="sibTrans" cxnId="{B3F19EC2-A372-4EC3-BFE0-C62FFDFE3DF6}">
      <dgm:prSet phldrT="1" phldr="0"/>
      <dgm:spPr/>
      <dgm:t>
        <a:bodyPr/>
        <a:lstStyle/>
        <a:p>
          <a:endParaRPr lang="en-US"/>
        </a:p>
      </dgm:t>
    </dgm:pt>
    <dgm:pt modelId="{F05611F0-8256-4954-B6CB-ED6B4F2DD397}">
      <dgm:prSet custT="1"/>
      <dgm:spPr>
        <a:solidFill>
          <a:schemeClr val="bg1"/>
        </a:solidFill>
        <a:ln>
          <a:solidFill>
            <a:schemeClr val="bg2">
              <a:lumMod val="75000"/>
            </a:schemeClr>
          </a:solidFill>
        </a:ln>
      </dgm:spPr>
      <dgm:t>
        <a:bodyPr lIns="72000" rIns="72000"/>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2.</a:t>
          </a:r>
        </a:p>
        <a:p>
          <a:pPr marL="0" lvl="0" algn="ctr" defTabSz="1022350">
            <a:lnSpc>
              <a:spcPct val="90000"/>
            </a:lnSpc>
            <a:spcBef>
              <a:spcPct val="0"/>
            </a:spcBef>
            <a:spcAft>
              <a:spcPct val="35000"/>
            </a:spcAft>
            <a:buNone/>
          </a:pPr>
          <a:r>
            <a:rPr lang="en-US" sz="1800" kern="1200" dirty="0">
              <a:solidFill>
                <a:schemeClr val="bg2">
                  <a:lumMod val="50000"/>
                </a:schemeClr>
              </a:solidFill>
            </a:rPr>
            <a:t>The 3 Step Process</a:t>
          </a:r>
        </a:p>
      </dgm:t>
    </dgm:pt>
    <dgm:pt modelId="{CD7328D6-9FAE-4506-9BDB-E06A571EC1D4}" type="parTrans" cxnId="{914FACD2-336A-4471-9E99-312B3F8EAB04}">
      <dgm:prSet/>
      <dgm:spPr/>
      <dgm:t>
        <a:bodyPr/>
        <a:lstStyle/>
        <a:p>
          <a:endParaRPr lang="en-US"/>
        </a:p>
      </dgm:t>
    </dgm:pt>
    <dgm:pt modelId="{6BD5265A-8333-420D-BDB2-65F10B3EBD76}" type="sibTrans" cxnId="{914FACD2-336A-4471-9E99-312B3F8EAB04}">
      <dgm:prSet phldrT="2" phldr="0"/>
      <dgm:spPr/>
      <dgm:t>
        <a:bodyPr/>
        <a:lstStyle/>
        <a:p>
          <a:endParaRPr lang="en-US"/>
        </a:p>
      </dgm:t>
    </dgm:pt>
    <dgm:pt modelId="{22625139-F93A-4F3F-A7AA-4923A01AEDF3}">
      <dgm:prSet custT="1"/>
      <dgm:spPr>
        <a:solidFill>
          <a:schemeClr val="bg1"/>
        </a:solidFill>
        <a:ln>
          <a:solidFill>
            <a:schemeClr val="bg2">
              <a:lumMod val="75000"/>
            </a:schemeClr>
          </a:solidFill>
        </a:ln>
      </dgm:spPr>
      <dgm:t>
        <a:bodyPr lIns="72000" rIns="72000"/>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3.</a:t>
          </a:r>
        </a:p>
        <a:p>
          <a:pPr marL="0" lvl="0" algn="ctr" defTabSz="1022350">
            <a:lnSpc>
              <a:spcPct val="90000"/>
            </a:lnSpc>
            <a:spcBef>
              <a:spcPct val="0"/>
            </a:spcBef>
            <a:spcAft>
              <a:spcPct val="35000"/>
            </a:spcAft>
            <a:buNone/>
          </a:pPr>
          <a:r>
            <a:rPr lang="en-US" sz="1800" kern="1200" dirty="0">
              <a:solidFill>
                <a:schemeClr val="bg2">
                  <a:lumMod val="50000"/>
                </a:schemeClr>
              </a:solidFill>
            </a:rPr>
            <a:t>Reasons for ETL in Data Science</a:t>
          </a:r>
        </a:p>
      </dgm:t>
    </dgm:pt>
    <dgm:pt modelId="{F549A0EB-6BE9-4749-8336-B02A279AE302}" type="parTrans" cxnId="{FC7721F0-429B-4CE7-BE98-C2F3C41FE9C7}">
      <dgm:prSet/>
      <dgm:spPr/>
      <dgm:t>
        <a:bodyPr/>
        <a:lstStyle/>
        <a:p>
          <a:endParaRPr lang="en-US"/>
        </a:p>
      </dgm:t>
    </dgm:pt>
    <dgm:pt modelId="{A8E2FA08-4DD4-4654-A85D-9A99162D6201}" type="sibTrans" cxnId="{FC7721F0-429B-4CE7-BE98-C2F3C41FE9C7}">
      <dgm:prSet phldrT="3" phldr="0"/>
      <dgm:spPr/>
      <dgm:t>
        <a:bodyPr/>
        <a:lstStyle/>
        <a:p>
          <a:endParaRPr lang="en-US"/>
        </a:p>
      </dgm:t>
    </dgm:pt>
    <dgm:pt modelId="{140952D0-0E1D-4F48-9F16-53581487CFA0}">
      <dgm:prSet custT="1"/>
      <dgm:spPr>
        <a:solidFill>
          <a:schemeClr val="bg1"/>
        </a:solidFill>
        <a:ln>
          <a:solidFill>
            <a:schemeClr val="bg2">
              <a:lumMod val="75000"/>
            </a:schemeClr>
          </a:solidFill>
        </a:ln>
      </dgm:spPr>
      <dgm:t>
        <a:bodyPr lIns="72000" rIns="72000"/>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4.</a:t>
          </a:r>
        </a:p>
        <a:p>
          <a:pPr marL="0" lvl="0" algn="ctr" defTabSz="1022350">
            <a:lnSpc>
              <a:spcPct val="90000"/>
            </a:lnSpc>
            <a:spcBef>
              <a:spcPct val="0"/>
            </a:spcBef>
            <a:spcAft>
              <a:spcPct val="35000"/>
            </a:spcAft>
            <a:buNone/>
          </a:pPr>
          <a:r>
            <a:rPr lang="en-US" sz="1800" kern="1200" dirty="0">
              <a:solidFill>
                <a:schemeClr val="bg2">
                  <a:lumMod val="50000"/>
                </a:schemeClr>
              </a:solidFill>
            </a:rPr>
            <a:t>Let’s Build our own ETL Pipeline!</a:t>
          </a:r>
        </a:p>
      </dgm:t>
    </dgm:pt>
    <dgm:pt modelId="{790C446F-6917-41E7-BE01-7AFE2676D505}" type="parTrans" cxnId="{B07163E8-ADEC-492A-8F07-7E5786AB23AE}">
      <dgm:prSet/>
      <dgm:spPr/>
      <dgm:t>
        <a:bodyPr/>
        <a:lstStyle/>
        <a:p>
          <a:endParaRPr lang="en-US"/>
        </a:p>
      </dgm:t>
    </dgm:pt>
    <dgm:pt modelId="{2804F27C-9BA9-4D07-AB02-74BE7DFA2C0E}" type="sibTrans" cxnId="{B07163E8-ADEC-492A-8F07-7E5786AB23AE}">
      <dgm:prSet phldrT="4" phldr="0"/>
      <dgm:spPr/>
      <dgm:t>
        <a:bodyPr/>
        <a:lstStyle/>
        <a:p>
          <a:endParaRPr lang="en-US"/>
        </a:p>
      </dgm:t>
    </dgm:pt>
    <dgm:pt modelId="{C2F8C7F7-44C4-414A-BCCD-56E91DD0A777}">
      <dgm:prSet custT="1"/>
      <dgm:spPr>
        <a:solidFill>
          <a:schemeClr val="bg1"/>
        </a:solidFill>
        <a:ln>
          <a:solidFill>
            <a:schemeClr val="bg2">
              <a:lumMod val="75000"/>
            </a:schemeClr>
          </a:solidFill>
        </a:ln>
      </dgm:spPr>
      <dgm:t>
        <a:bodyPr lIns="72000" rIns="72000"/>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5.</a:t>
          </a:r>
        </a:p>
        <a:p>
          <a:pPr marL="0" lvl="0" algn="ctr" defTabSz="1022350">
            <a:lnSpc>
              <a:spcPct val="90000"/>
            </a:lnSpc>
            <a:spcBef>
              <a:spcPct val="0"/>
            </a:spcBef>
            <a:spcAft>
              <a:spcPct val="35000"/>
            </a:spcAft>
            <a:buNone/>
          </a:pPr>
          <a:r>
            <a:rPr lang="en-US" sz="1800" kern="1200" dirty="0">
              <a:solidFill>
                <a:schemeClr val="bg2">
                  <a:lumMod val="50000"/>
                </a:schemeClr>
              </a:solidFill>
            </a:rPr>
            <a:t>Other ways to build an ETL Pipeline.</a:t>
          </a:r>
        </a:p>
      </dgm:t>
    </dgm:pt>
    <dgm:pt modelId="{E6C6DF88-9436-40D7-BA84-18FE896A6151}" type="parTrans" cxnId="{14D43B81-F92D-4CD8-9D1E-78CBF092C750}">
      <dgm:prSet/>
      <dgm:spPr/>
      <dgm:t>
        <a:bodyPr/>
        <a:lstStyle/>
        <a:p>
          <a:endParaRPr lang="en-US"/>
        </a:p>
      </dgm:t>
    </dgm:pt>
    <dgm:pt modelId="{4E39967D-43EF-4F15-814A-2F491D900D43}" type="sibTrans" cxnId="{14D43B81-F92D-4CD8-9D1E-78CBF092C750}">
      <dgm:prSet phldrT="5" phldr="0"/>
      <dgm:spPr/>
      <dgm:t>
        <a:bodyPr/>
        <a:lstStyle/>
        <a:p>
          <a:endParaRPr lang="en-US"/>
        </a:p>
      </dgm:t>
    </dgm:pt>
    <dgm:pt modelId="{40FE0EB9-B287-43F6-ABB4-527CB1B94B4A}" type="pres">
      <dgm:prSet presAssocID="{D0F07F19-1F50-4B42-A7A0-278DF9D25BB1}" presName="diagram" presStyleCnt="0">
        <dgm:presLayoutVars>
          <dgm:dir/>
          <dgm:resizeHandles val="exact"/>
        </dgm:presLayoutVars>
      </dgm:prSet>
      <dgm:spPr/>
    </dgm:pt>
    <dgm:pt modelId="{8B70BCB8-2CA8-4281-8C3E-9646AA407DE2}" type="pres">
      <dgm:prSet presAssocID="{2EE95FC5-CD6B-4A50-9262-DC414E16C3EA}" presName="node" presStyleLbl="node1" presStyleIdx="0" presStyleCnt="5" custScaleX="115064" custLinFactNeighborX="976">
        <dgm:presLayoutVars>
          <dgm:bulletEnabled val="1"/>
        </dgm:presLayoutVars>
      </dgm:prSet>
      <dgm:spPr/>
    </dgm:pt>
    <dgm:pt modelId="{E02BC8AD-DDC2-43A7-BB43-F6F8D8BD6340}" type="pres">
      <dgm:prSet presAssocID="{C99EBBB1-E916-471C-83C9-ABE85B42AC26}" presName="sibTrans" presStyleCnt="0"/>
      <dgm:spPr/>
    </dgm:pt>
    <dgm:pt modelId="{B86E23A3-742D-4587-88CF-2D56A8442149}" type="pres">
      <dgm:prSet presAssocID="{F05611F0-8256-4954-B6CB-ED6B4F2DD397}" presName="node" presStyleLbl="node1" presStyleIdx="1" presStyleCnt="5" custScaleX="115064" custLinFactNeighborX="976">
        <dgm:presLayoutVars>
          <dgm:bulletEnabled val="1"/>
        </dgm:presLayoutVars>
      </dgm:prSet>
      <dgm:spPr/>
    </dgm:pt>
    <dgm:pt modelId="{87C885F5-93E2-4D86-AAEA-8BD12E68F9BB}" type="pres">
      <dgm:prSet presAssocID="{6BD5265A-8333-420D-BDB2-65F10B3EBD76}" presName="sibTrans" presStyleCnt="0"/>
      <dgm:spPr/>
    </dgm:pt>
    <dgm:pt modelId="{D64973A5-4E87-44F1-B369-B0D5E0C2A462}" type="pres">
      <dgm:prSet presAssocID="{22625139-F93A-4F3F-A7AA-4923A01AEDF3}" presName="node" presStyleLbl="node1" presStyleIdx="2" presStyleCnt="5" custScaleX="115064" custLinFactNeighborX="976">
        <dgm:presLayoutVars>
          <dgm:bulletEnabled val="1"/>
        </dgm:presLayoutVars>
      </dgm:prSet>
      <dgm:spPr/>
    </dgm:pt>
    <dgm:pt modelId="{A8EBA167-82EB-4D7C-98F7-2AB66BCE8A90}" type="pres">
      <dgm:prSet presAssocID="{A8E2FA08-4DD4-4654-A85D-9A99162D6201}" presName="sibTrans" presStyleCnt="0"/>
      <dgm:spPr/>
    </dgm:pt>
    <dgm:pt modelId="{18405FE4-7B27-4C69-B6FE-12C8B84249EF}" type="pres">
      <dgm:prSet presAssocID="{140952D0-0E1D-4F48-9F16-53581487CFA0}" presName="node" presStyleLbl="node1" presStyleIdx="3" presStyleCnt="5" custScaleX="115064" custLinFactNeighborX="976">
        <dgm:presLayoutVars>
          <dgm:bulletEnabled val="1"/>
        </dgm:presLayoutVars>
      </dgm:prSet>
      <dgm:spPr/>
    </dgm:pt>
    <dgm:pt modelId="{4F5C547E-E40F-424A-82FA-BB8EDB1515B0}" type="pres">
      <dgm:prSet presAssocID="{2804F27C-9BA9-4D07-AB02-74BE7DFA2C0E}" presName="sibTrans" presStyleCnt="0"/>
      <dgm:spPr/>
    </dgm:pt>
    <dgm:pt modelId="{435C0E89-FD70-4DD9-A771-832DBFC9ACBC}" type="pres">
      <dgm:prSet presAssocID="{C2F8C7F7-44C4-414A-BCCD-56E91DD0A777}" presName="node" presStyleLbl="node1" presStyleIdx="4" presStyleCnt="5" custScaleX="115064" custLinFactNeighborX="976">
        <dgm:presLayoutVars>
          <dgm:bulletEnabled val="1"/>
        </dgm:presLayoutVars>
      </dgm:prSet>
      <dgm:spPr/>
    </dgm:pt>
  </dgm:ptLst>
  <dgm:cxnLst>
    <dgm:cxn modelId="{C3C9D92A-4F8E-4228-8DF6-5BC8FFC105E0}" type="presOf" srcId="{2EE95FC5-CD6B-4A50-9262-DC414E16C3EA}" destId="{8B70BCB8-2CA8-4281-8C3E-9646AA407DE2}" srcOrd="0" destOrd="0" presId="urn:microsoft.com/office/officeart/2005/8/layout/default"/>
    <dgm:cxn modelId="{E9B19438-D9F1-42E9-B97B-ECEA234AED50}" type="presOf" srcId="{F05611F0-8256-4954-B6CB-ED6B4F2DD397}" destId="{B86E23A3-742D-4587-88CF-2D56A8442149}" srcOrd="0" destOrd="0" presId="urn:microsoft.com/office/officeart/2005/8/layout/default"/>
    <dgm:cxn modelId="{D6CBE33F-90E3-4C8D-B80F-821ED7205D90}" type="presOf" srcId="{140952D0-0E1D-4F48-9F16-53581487CFA0}" destId="{18405FE4-7B27-4C69-B6FE-12C8B84249EF}" srcOrd="0" destOrd="0" presId="urn:microsoft.com/office/officeart/2005/8/layout/default"/>
    <dgm:cxn modelId="{14D43B81-F92D-4CD8-9D1E-78CBF092C750}" srcId="{D0F07F19-1F50-4B42-A7A0-278DF9D25BB1}" destId="{C2F8C7F7-44C4-414A-BCCD-56E91DD0A777}" srcOrd="4" destOrd="0" parTransId="{E6C6DF88-9436-40D7-BA84-18FE896A6151}" sibTransId="{4E39967D-43EF-4F15-814A-2F491D900D43}"/>
    <dgm:cxn modelId="{B3F19EC2-A372-4EC3-BFE0-C62FFDFE3DF6}" srcId="{D0F07F19-1F50-4B42-A7A0-278DF9D25BB1}" destId="{2EE95FC5-CD6B-4A50-9262-DC414E16C3EA}" srcOrd="0" destOrd="0" parTransId="{75374347-884B-4721-8CFF-DF080F5B1C79}" sibTransId="{C99EBBB1-E916-471C-83C9-ABE85B42AC26}"/>
    <dgm:cxn modelId="{914FACD2-336A-4471-9E99-312B3F8EAB04}" srcId="{D0F07F19-1F50-4B42-A7A0-278DF9D25BB1}" destId="{F05611F0-8256-4954-B6CB-ED6B4F2DD397}" srcOrd="1" destOrd="0" parTransId="{CD7328D6-9FAE-4506-9BDB-E06A571EC1D4}" sibTransId="{6BD5265A-8333-420D-BDB2-65F10B3EBD76}"/>
    <dgm:cxn modelId="{6F765DD9-BF93-49A8-A6EA-AB13464D24B0}" type="presOf" srcId="{C2F8C7F7-44C4-414A-BCCD-56E91DD0A777}" destId="{435C0E89-FD70-4DD9-A771-832DBFC9ACBC}" srcOrd="0" destOrd="0" presId="urn:microsoft.com/office/officeart/2005/8/layout/default"/>
    <dgm:cxn modelId="{6D195AE4-39B4-45CF-9D82-CF1593D393F6}" type="presOf" srcId="{22625139-F93A-4F3F-A7AA-4923A01AEDF3}" destId="{D64973A5-4E87-44F1-B369-B0D5E0C2A462}" srcOrd="0" destOrd="0" presId="urn:microsoft.com/office/officeart/2005/8/layout/default"/>
    <dgm:cxn modelId="{38B196E4-A718-4E5E-8B33-DFB2B77FDE42}" type="presOf" srcId="{D0F07F19-1F50-4B42-A7A0-278DF9D25BB1}" destId="{40FE0EB9-B287-43F6-ABB4-527CB1B94B4A}" srcOrd="0" destOrd="0" presId="urn:microsoft.com/office/officeart/2005/8/layout/default"/>
    <dgm:cxn modelId="{B07163E8-ADEC-492A-8F07-7E5786AB23AE}" srcId="{D0F07F19-1F50-4B42-A7A0-278DF9D25BB1}" destId="{140952D0-0E1D-4F48-9F16-53581487CFA0}" srcOrd="3" destOrd="0" parTransId="{790C446F-6917-41E7-BE01-7AFE2676D505}" sibTransId="{2804F27C-9BA9-4D07-AB02-74BE7DFA2C0E}"/>
    <dgm:cxn modelId="{FC7721F0-429B-4CE7-BE98-C2F3C41FE9C7}" srcId="{D0F07F19-1F50-4B42-A7A0-278DF9D25BB1}" destId="{22625139-F93A-4F3F-A7AA-4923A01AEDF3}" srcOrd="2" destOrd="0" parTransId="{F549A0EB-6BE9-4749-8336-B02A279AE302}" sibTransId="{A8E2FA08-4DD4-4654-A85D-9A99162D6201}"/>
    <dgm:cxn modelId="{D17F6962-6CF2-4448-8F2E-27A7CB5CAB16}" type="presParOf" srcId="{40FE0EB9-B287-43F6-ABB4-527CB1B94B4A}" destId="{8B70BCB8-2CA8-4281-8C3E-9646AA407DE2}" srcOrd="0" destOrd="0" presId="urn:microsoft.com/office/officeart/2005/8/layout/default"/>
    <dgm:cxn modelId="{6873F57A-5B91-48FC-9B1A-61BEA27CBE90}" type="presParOf" srcId="{40FE0EB9-B287-43F6-ABB4-527CB1B94B4A}" destId="{E02BC8AD-DDC2-43A7-BB43-F6F8D8BD6340}" srcOrd="1" destOrd="0" presId="urn:microsoft.com/office/officeart/2005/8/layout/default"/>
    <dgm:cxn modelId="{FC4588CA-0BEE-4DE6-9726-93F413184C3C}" type="presParOf" srcId="{40FE0EB9-B287-43F6-ABB4-527CB1B94B4A}" destId="{B86E23A3-742D-4587-88CF-2D56A8442149}" srcOrd="2" destOrd="0" presId="urn:microsoft.com/office/officeart/2005/8/layout/default"/>
    <dgm:cxn modelId="{4178A0A8-8F80-4691-AE60-A912EF83DE0A}" type="presParOf" srcId="{40FE0EB9-B287-43F6-ABB4-527CB1B94B4A}" destId="{87C885F5-93E2-4D86-AAEA-8BD12E68F9BB}" srcOrd="3" destOrd="0" presId="urn:microsoft.com/office/officeart/2005/8/layout/default"/>
    <dgm:cxn modelId="{48A25CA2-D3C2-4FFF-9454-ED9B5A503F99}" type="presParOf" srcId="{40FE0EB9-B287-43F6-ABB4-527CB1B94B4A}" destId="{D64973A5-4E87-44F1-B369-B0D5E0C2A462}" srcOrd="4" destOrd="0" presId="urn:microsoft.com/office/officeart/2005/8/layout/default"/>
    <dgm:cxn modelId="{CC1DEFB1-6415-405C-B19F-8F58824BC103}" type="presParOf" srcId="{40FE0EB9-B287-43F6-ABB4-527CB1B94B4A}" destId="{A8EBA167-82EB-4D7C-98F7-2AB66BCE8A90}" srcOrd="5" destOrd="0" presId="urn:microsoft.com/office/officeart/2005/8/layout/default"/>
    <dgm:cxn modelId="{EF92A80F-281E-414F-A2E2-B426E7254CC3}" type="presParOf" srcId="{40FE0EB9-B287-43F6-ABB4-527CB1B94B4A}" destId="{18405FE4-7B27-4C69-B6FE-12C8B84249EF}" srcOrd="6" destOrd="0" presId="urn:microsoft.com/office/officeart/2005/8/layout/default"/>
    <dgm:cxn modelId="{92AFC3EA-4297-4063-94E0-C5A1BE863E54}" type="presParOf" srcId="{40FE0EB9-B287-43F6-ABB4-527CB1B94B4A}" destId="{4F5C547E-E40F-424A-82FA-BB8EDB1515B0}" srcOrd="7" destOrd="0" presId="urn:microsoft.com/office/officeart/2005/8/layout/default"/>
    <dgm:cxn modelId="{CBB0F55F-5C58-443F-989A-EC667A9C4731}" type="presParOf" srcId="{40FE0EB9-B287-43F6-ABB4-527CB1B94B4A}" destId="{435C0E89-FD70-4DD9-A771-832DBFC9ACBC}"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5C3B8E-D551-44A8-86B3-91DF5E493A02}" type="doc">
      <dgm:prSet loTypeId="urn:microsoft.com/office/officeart/2016/7/layout/ChevronBlockProcess" loCatId="process" qsTypeId="urn:microsoft.com/office/officeart/2005/8/quickstyle/simple2" qsCatId="simple" csTypeId="urn:microsoft.com/office/officeart/2005/8/colors/accent3_2" csCatId="accent3" phldr="1"/>
      <dgm:spPr/>
      <dgm:t>
        <a:bodyPr/>
        <a:lstStyle/>
        <a:p>
          <a:endParaRPr lang="en-US"/>
        </a:p>
      </dgm:t>
    </dgm:pt>
    <dgm:pt modelId="{12ECD561-3DDA-4339-A0FB-4D4E23A40C33}">
      <dgm:prSet/>
      <dgm:spPr>
        <a:solidFill>
          <a:schemeClr val="accent1">
            <a:lumMod val="75000"/>
          </a:schemeClr>
        </a:solidFill>
        <a:ln>
          <a:noFill/>
        </a:ln>
      </dgm:spPr>
      <dgm:t>
        <a:bodyPr/>
        <a:lstStyle/>
        <a:p>
          <a:r>
            <a:rPr lang="en-US" dirty="0"/>
            <a:t>Lesson 1</a:t>
          </a:r>
        </a:p>
      </dgm:t>
    </dgm:pt>
    <dgm:pt modelId="{60DCCB75-45EB-47C6-94A1-94B27FCC8637}" type="parTrans" cxnId="{11850DAF-81D0-4D0F-8DA3-41F4796319E4}">
      <dgm:prSet/>
      <dgm:spPr/>
      <dgm:t>
        <a:bodyPr/>
        <a:lstStyle/>
        <a:p>
          <a:endParaRPr lang="en-US"/>
        </a:p>
      </dgm:t>
    </dgm:pt>
    <dgm:pt modelId="{6CB615D6-747F-4B62-84A6-C892895334F1}" type="sibTrans" cxnId="{11850DAF-81D0-4D0F-8DA3-41F4796319E4}">
      <dgm:prSet/>
      <dgm:spPr/>
      <dgm:t>
        <a:bodyPr/>
        <a:lstStyle/>
        <a:p>
          <a:endParaRPr lang="en-US"/>
        </a:p>
      </dgm:t>
    </dgm:pt>
    <dgm:pt modelId="{3CA2F77E-105C-4A2A-A7ED-4AEBB90E9F89}">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What is ETL?</a:t>
          </a:r>
        </a:p>
      </dgm:t>
    </dgm:pt>
    <dgm:pt modelId="{EAE5C2A0-4800-4ADC-B298-B18AE4915DE8}" type="parTrans" cxnId="{0F26703E-5C72-4291-B531-0477431EAF95}">
      <dgm:prSet/>
      <dgm:spPr/>
      <dgm:t>
        <a:bodyPr/>
        <a:lstStyle/>
        <a:p>
          <a:endParaRPr lang="en-US"/>
        </a:p>
      </dgm:t>
    </dgm:pt>
    <dgm:pt modelId="{13B6BDF0-AD0E-418C-AFFF-2DEEF88C3D18}" type="sibTrans" cxnId="{0F26703E-5C72-4291-B531-0477431EAF95}">
      <dgm:prSet/>
      <dgm:spPr/>
      <dgm:t>
        <a:bodyPr/>
        <a:lstStyle/>
        <a:p>
          <a:endParaRPr lang="en-US"/>
        </a:p>
      </dgm:t>
    </dgm:pt>
    <dgm:pt modelId="{ED5F5F48-A694-4063-84AE-7BBF03B6473B}">
      <dgm:prSet/>
      <dgm:spPr>
        <a:solidFill>
          <a:schemeClr val="bg2">
            <a:lumMod val="50000"/>
          </a:schemeClr>
        </a:solidFill>
        <a:ln>
          <a:noFill/>
        </a:ln>
      </dgm:spPr>
      <dgm:t>
        <a:bodyPr/>
        <a:lstStyle/>
        <a:p>
          <a:r>
            <a:rPr lang="en-US" dirty="0"/>
            <a:t>Lesson 2</a:t>
          </a:r>
        </a:p>
      </dgm:t>
    </dgm:pt>
    <dgm:pt modelId="{314D4780-8160-40E1-907E-9803C159DC60}" type="parTrans" cxnId="{E39B97F3-1B8D-4FAD-BC4F-C5C6BEE48426}">
      <dgm:prSet/>
      <dgm:spPr/>
      <dgm:t>
        <a:bodyPr/>
        <a:lstStyle/>
        <a:p>
          <a:endParaRPr lang="en-US"/>
        </a:p>
      </dgm:t>
    </dgm:pt>
    <dgm:pt modelId="{9D6574AA-015E-4065-B9B4-50E304CE399A}" type="sibTrans" cxnId="{E39B97F3-1B8D-4FAD-BC4F-C5C6BEE48426}">
      <dgm:prSet/>
      <dgm:spPr/>
      <dgm:t>
        <a:bodyPr/>
        <a:lstStyle/>
        <a:p>
          <a:endParaRPr lang="en-US"/>
        </a:p>
      </dgm:t>
    </dgm:pt>
    <dgm:pt modelId="{89CCDC52-A9F5-497B-BC74-486641B631BF}">
      <dgm:prSet custT="1"/>
      <dgm:spPr>
        <a:solidFill>
          <a:schemeClr val="bg2">
            <a:lumMod val="75000"/>
            <a:alpha val="90000"/>
          </a:schemeClr>
        </a:solidFill>
        <a:ln>
          <a:noFill/>
        </a:ln>
      </dgm:spPr>
      <dgm:t>
        <a:bodyPr/>
        <a:lstStyle/>
        <a:p>
          <a:r>
            <a:rPr lang="en-US" sz="1800" dirty="0">
              <a:solidFill>
                <a:schemeClr val="bg2">
                  <a:lumMod val="25000"/>
                </a:schemeClr>
              </a:solidFill>
            </a:rPr>
            <a:t>The 3 Step Process</a:t>
          </a:r>
        </a:p>
      </dgm:t>
    </dgm:pt>
    <dgm:pt modelId="{ECDD1ED9-49F5-4E58-8C27-D8D04BD28B1C}" type="parTrans" cxnId="{B9E75C83-E877-41DB-80E3-9FA3C9C09A1C}">
      <dgm:prSet/>
      <dgm:spPr/>
      <dgm:t>
        <a:bodyPr/>
        <a:lstStyle/>
        <a:p>
          <a:endParaRPr lang="en-US"/>
        </a:p>
      </dgm:t>
    </dgm:pt>
    <dgm:pt modelId="{188B27DB-04F0-4A7B-8379-E7BB62B41A9B}" type="sibTrans" cxnId="{B9E75C83-E877-41DB-80E3-9FA3C9C09A1C}">
      <dgm:prSet/>
      <dgm:spPr/>
      <dgm:t>
        <a:bodyPr/>
        <a:lstStyle/>
        <a:p>
          <a:endParaRPr lang="en-US"/>
        </a:p>
      </dgm:t>
    </dgm:pt>
    <dgm:pt modelId="{C7557302-1080-4062-BD53-01E638709AF7}">
      <dgm:prSet/>
      <dgm:spPr>
        <a:solidFill>
          <a:schemeClr val="accent1">
            <a:lumMod val="75000"/>
          </a:schemeClr>
        </a:solidFill>
        <a:ln>
          <a:noFill/>
        </a:ln>
      </dgm:spPr>
      <dgm:t>
        <a:bodyPr/>
        <a:lstStyle/>
        <a:p>
          <a:r>
            <a:rPr lang="en-US" dirty="0"/>
            <a:t>Lesson 3</a:t>
          </a:r>
        </a:p>
      </dgm:t>
    </dgm:pt>
    <dgm:pt modelId="{188D5F10-8B90-4246-817F-E72689340F4D}" type="parTrans" cxnId="{FEEBB089-D007-44F7-B807-D6A765E629F4}">
      <dgm:prSet/>
      <dgm:spPr/>
      <dgm:t>
        <a:bodyPr/>
        <a:lstStyle/>
        <a:p>
          <a:endParaRPr lang="en-US"/>
        </a:p>
      </dgm:t>
    </dgm:pt>
    <dgm:pt modelId="{017F8823-34DA-4B51-A8F1-48B3B268E68C}" type="sibTrans" cxnId="{FEEBB089-D007-44F7-B807-D6A765E629F4}">
      <dgm:prSet/>
      <dgm:spPr/>
      <dgm:t>
        <a:bodyPr/>
        <a:lstStyle/>
        <a:p>
          <a:endParaRPr lang="en-US"/>
        </a:p>
      </dgm:t>
    </dgm:pt>
    <dgm:pt modelId="{CBF64D08-516B-4BE9-8175-9E0DCD16CF40}">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Reasons for ETL in Data Science</a:t>
          </a:r>
        </a:p>
      </dgm:t>
    </dgm:pt>
    <dgm:pt modelId="{DADF6020-CDC3-4402-AD9B-276C3FF76494}" type="parTrans" cxnId="{55AE650D-A026-41AA-B2C6-5FB096179349}">
      <dgm:prSet/>
      <dgm:spPr/>
      <dgm:t>
        <a:bodyPr/>
        <a:lstStyle/>
        <a:p>
          <a:endParaRPr lang="en-US"/>
        </a:p>
      </dgm:t>
    </dgm:pt>
    <dgm:pt modelId="{BB911DA0-67F2-46CD-B3CF-E0FD00B232CE}" type="sibTrans" cxnId="{55AE650D-A026-41AA-B2C6-5FB096179349}">
      <dgm:prSet/>
      <dgm:spPr/>
      <dgm:t>
        <a:bodyPr/>
        <a:lstStyle/>
        <a:p>
          <a:endParaRPr lang="en-US"/>
        </a:p>
      </dgm:t>
    </dgm:pt>
    <dgm:pt modelId="{D598A8D5-0B1F-486B-82C7-20C837773C91}">
      <dgm:prSet/>
      <dgm:spPr>
        <a:solidFill>
          <a:schemeClr val="accent1">
            <a:lumMod val="75000"/>
          </a:schemeClr>
        </a:solidFill>
        <a:ln>
          <a:noFill/>
        </a:ln>
      </dgm:spPr>
      <dgm:t>
        <a:bodyPr/>
        <a:lstStyle/>
        <a:p>
          <a:r>
            <a:rPr lang="en-US" dirty="0"/>
            <a:t>Lesson 4</a:t>
          </a:r>
        </a:p>
      </dgm:t>
    </dgm:pt>
    <dgm:pt modelId="{A7418D3C-0D3B-4071-A712-65068EC58CF8}" type="parTrans" cxnId="{D5B7842D-4CB4-4E8A-A918-B0DBC8A97852}">
      <dgm:prSet/>
      <dgm:spPr/>
      <dgm:t>
        <a:bodyPr/>
        <a:lstStyle/>
        <a:p>
          <a:endParaRPr lang="en-US"/>
        </a:p>
      </dgm:t>
    </dgm:pt>
    <dgm:pt modelId="{62A2AD76-9B83-4292-81B4-C997D9089BA3}" type="sibTrans" cxnId="{D5B7842D-4CB4-4E8A-A918-B0DBC8A97852}">
      <dgm:prSet/>
      <dgm:spPr/>
      <dgm:t>
        <a:bodyPr/>
        <a:lstStyle/>
        <a:p>
          <a:endParaRPr lang="en-US"/>
        </a:p>
      </dgm:t>
    </dgm:pt>
    <dgm:pt modelId="{381D7F76-ACD0-468A-99BF-96F7821A77AC}">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Let’s Build our own ETL Pipeline!</a:t>
          </a:r>
        </a:p>
      </dgm:t>
    </dgm:pt>
    <dgm:pt modelId="{4653BD68-732E-42DE-A0C7-3F002981C2FB}" type="parTrans" cxnId="{796EA086-3742-4623-ABBD-4E6FC3DC5D99}">
      <dgm:prSet/>
      <dgm:spPr/>
      <dgm:t>
        <a:bodyPr/>
        <a:lstStyle/>
        <a:p>
          <a:endParaRPr lang="en-US"/>
        </a:p>
      </dgm:t>
    </dgm:pt>
    <dgm:pt modelId="{22244C34-511A-4D71-900E-7ED93E59D7D2}" type="sibTrans" cxnId="{796EA086-3742-4623-ABBD-4E6FC3DC5D99}">
      <dgm:prSet/>
      <dgm:spPr/>
      <dgm:t>
        <a:bodyPr/>
        <a:lstStyle/>
        <a:p>
          <a:endParaRPr lang="en-US"/>
        </a:p>
      </dgm:t>
    </dgm:pt>
    <dgm:pt modelId="{800D16AE-BE7D-47CE-8C2B-654666E5C73F}">
      <dgm:prSet/>
      <dgm:spPr>
        <a:solidFill>
          <a:schemeClr val="accent1">
            <a:lumMod val="75000"/>
          </a:schemeClr>
        </a:solidFill>
        <a:ln>
          <a:noFill/>
        </a:ln>
      </dgm:spPr>
      <dgm:t>
        <a:bodyPr/>
        <a:lstStyle/>
        <a:p>
          <a:r>
            <a:rPr lang="en-US" dirty="0"/>
            <a:t>Lesson 5</a:t>
          </a:r>
        </a:p>
      </dgm:t>
    </dgm:pt>
    <dgm:pt modelId="{07819CF3-DEA9-4AFB-A493-2486F38076E3}" type="parTrans" cxnId="{6E591F93-686F-4FC1-A3DE-C84DD46D235A}">
      <dgm:prSet/>
      <dgm:spPr/>
      <dgm:t>
        <a:bodyPr/>
        <a:lstStyle/>
        <a:p>
          <a:endParaRPr lang="en-US"/>
        </a:p>
      </dgm:t>
    </dgm:pt>
    <dgm:pt modelId="{6D260AF3-53DD-409D-953F-E54F12664A53}" type="sibTrans" cxnId="{6E591F93-686F-4FC1-A3DE-C84DD46D235A}">
      <dgm:prSet/>
      <dgm:spPr/>
      <dgm:t>
        <a:bodyPr/>
        <a:lstStyle/>
        <a:p>
          <a:endParaRPr lang="en-US"/>
        </a:p>
      </dgm:t>
    </dgm:pt>
    <dgm:pt modelId="{3289935A-36A4-4AE4-BAD3-EF0902203527}">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Other ways to build an ETL Pipeline</a:t>
          </a:r>
        </a:p>
      </dgm:t>
    </dgm:pt>
    <dgm:pt modelId="{7491A05B-B651-437F-82B1-26B8DF6EB051}" type="parTrans" cxnId="{6786EF20-9833-4F4B-BFEC-410F094BAA3F}">
      <dgm:prSet/>
      <dgm:spPr/>
      <dgm:t>
        <a:bodyPr/>
        <a:lstStyle/>
        <a:p>
          <a:endParaRPr lang="en-US"/>
        </a:p>
      </dgm:t>
    </dgm:pt>
    <dgm:pt modelId="{F54D9A17-0A71-4B9D-B855-5E4C976E8D3F}" type="sibTrans" cxnId="{6786EF20-9833-4F4B-BFEC-410F094BAA3F}">
      <dgm:prSet/>
      <dgm:spPr/>
      <dgm:t>
        <a:bodyPr/>
        <a:lstStyle/>
        <a:p>
          <a:endParaRPr lang="en-US"/>
        </a:p>
      </dgm:t>
    </dgm:pt>
    <dgm:pt modelId="{A93611B4-68FB-4C20-AE18-A6DA7DD7A6CC}" type="pres">
      <dgm:prSet presAssocID="{345C3B8E-D551-44A8-86B3-91DF5E493A02}" presName="Name0" presStyleCnt="0">
        <dgm:presLayoutVars>
          <dgm:dir/>
          <dgm:animLvl val="lvl"/>
          <dgm:resizeHandles val="exact"/>
        </dgm:presLayoutVars>
      </dgm:prSet>
      <dgm:spPr/>
    </dgm:pt>
    <dgm:pt modelId="{DDDCE34F-716E-46FF-A549-FD150BD31572}" type="pres">
      <dgm:prSet presAssocID="{12ECD561-3DDA-4339-A0FB-4D4E23A40C33}" presName="composite" presStyleCnt="0"/>
      <dgm:spPr/>
    </dgm:pt>
    <dgm:pt modelId="{0F1AF0E8-20FE-4BE9-A3F8-03BE091D397F}" type="pres">
      <dgm:prSet presAssocID="{12ECD561-3DDA-4339-A0FB-4D4E23A40C33}" presName="parTx" presStyleLbl="alignNode1" presStyleIdx="0" presStyleCnt="5">
        <dgm:presLayoutVars>
          <dgm:chMax val="0"/>
          <dgm:chPref val="0"/>
        </dgm:presLayoutVars>
      </dgm:prSet>
      <dgm:spPr/>
    </dgm:pt>
    <dgm:pt modelId="{C933D86E-FF98-47AF-BBE6-FF943C26F2E5}" type="pres">
      <dgm:prSet presAssocID="{12ECD561-3DDA-4339-A0FB-4D4E23A40C33}" presName="desTx" presStyleLbl="alignAccFollowNode1" presStyleIdx="0" presStyleCnt="5">
        <dgm:presLayoutVars/>
      </dgm:prSet>
      <dgm:spPr/>
    </dgm:pt>
    <dgm:pt modelId="{3BB6C0E6-6BBC-48CD-827B-AE4C5F6371E7}" type="pres">
      <dgm:prSet presAssocID="{6CB615D6-747F-4B62-84A6-C892895334F1}" presName="space" presStyleCnt="0"/>
      <dgm:spPr/>
    </dgm:pt>
    <dgm:pt modelId="{AE393141-17BC-494F-B9A3-CAC58B36C989}" type="pres">
      <dgm:prSet presAssocID="{ED5F5F48-A694-4063-84AE-7BBF03B6473B}" presName="composite" presStyleCnt="0"/>
      <dgm:spPr/>
    </dgm:pt>
    <dgm:pt modelId="{4C51B959-D888-4E7E-850B-D41D6FF95010}" type="pres">
      <dgm:prSet presAssocID="{ED5F5F48-A694-4063-84AE-7BBF03B6473B}" presName="parTx" presStyleLbl="alignNode1" presStyleIdx="1" presStyleCnt="5">
        <dgm:presLayoutVars>
          <dgm:chMax val="0"/>
          <dgm:chPref val="0"/>
        </dgm:presLayoutVars>
      </dgm:prSet>
      <dgm:spPr/>
    </dgm:pt>
    <dgm:pt modelId="{FDDBB08E-3151-4A8F-907C-572DAA80C5C0}" type="pres">
      <dgm:prSet presAssocID="{ED5F5F48-A694-4063-84AE-7BBF03B6473B}" presName="desTx" presStyleLbl="alignAccFollowNode1" presStyleIdx="1" presStyleCnt="5">
        <dgm:presLayoutVars/>
      </dgm:prSet>
      <dgm:spPr/>
    </dgm:pt>
    <dgm:pt modelId="{DB644952-7523-4511-9B9B-95D40F3D73E8}" type="pres">
      <dgm:prSet presAssocID="{9D6574AA-015E-4065-B9B4-50E304CE399A}" presName="space" presStyleCnt="0"/>
      <dgm:spPr/>
    </dgm:pt>
    <dgm:pt modelId="{C9C9D221-CB77-442E-A1E6-CB1316EFEBC7}" type="pres">
      <dgm:prSet presAssocID="{C7557302-1080-4062-BD53-01E638709AF7}" presName="composite" presStyleCnt="0"/>
      <dgm:spPr/>
    </dgm:pt>
    <dgm:pt modelId="{58E7B49B-9E8B-44CA-A002-7DC671DDC7D1}" type="pres">
      <dgm:prSet presAssocID="{C7557302-1080-4062-BD53-01E638709AF7}" presName="parTx" presStyleLbl="alignNode1" presStyleIdx="2" presStyleCnt="5">
        <dgm:presLayoutVars>
          <dgm:chMax val="0"/>
          <dgm:chPref val="0"/>
        </dgm:presLayoutVars>
      </dgm:prSet>
      <dgm:spPr/>
    </dgm:pt>
    <dgm:pt modelId="{E3E31A9B-7B4B-4E18-A0D7-2CB184BAEA72}" type="pres">
      <dgm:prSet presAssocID="{C7557302-1080-4062-BD53-01E638709AF7}" presName="desTx" presStyleLbl="alignAccFollowNode1" presStyleIdx="2" presStyleCnt="5">
        <dgm:presLayoutVars/>
      </dgm:prSet>
      <dgm:spPr/>
    </dgm:pt>
    <dgm:pt modelId="{BD6FC4D1-7672-4150-80A2-52CE7756886E}" type="pres">
      <dgm:prSet presAssocID="{017F8823-34DA-4B51-A8F1-48B3B268E68C}" presName="space" presStyleCnt="0"/>
      <dgm:spPr/>
    </dgm:pt>
    <dgm:pt modelId="{4F270C9D-8371-430C-ADAB-272149A905FC}" type="pres">
      <dgm:prSet presAssocID="{D598A8D5-0B1F-486B-82C7-20C837773C91}" presName="composite" presStyleCnt="0"/>
      <dgm:spPr/>
    </dgm:pt>
    <dgm:pt modelId="{ADC7B3B5-4122-4F43-BCA3-D7500779245A}" type="pres">
      <dgm:prSet presAssocID="{D598A8D5-0B1F-486B-82C7-20C837773C91}" presName="parTx" presStyleLbl="alignNode1" presStyleIdx="3" presStyleCnt="5">
        <dgm:presLayoutVars>
          <dgm:chMax val="0"/>
          <dgm:chPref val="0"/>
        </dgm:presLayoutVars>
      </dgm:prSet>
      <dgm:spPr/>
    </dgm:pt>
    <dgm:pt modelId="{859AF4D5-545E-4881-ADAF-1EF9A103C299}" type="pres">
      <dgm:prSet presAssocID="{D598A8D5-0B1F-486B-82C7-20C837773C91}" presName="desTx" presStyleLbl="alignAccFollowNode1" presStyleIdx="3" presStyleCnt="5">
        <dgm:presLayoutVars/>
      </dgm:prSet>
      <dgm:spPr/>
    </dgm:pt>
    <dgm:pt modelId="{AD31A9E3-013E-4C84-9C73-A47E062BC50B}" type="pres">
      <dgm:prSet presAssocID="{62A2AD76-9B83-4292-81B4-C997D9089BA3}" presName="space" presStyleCnt="0"/>
      <dgm:spPr/>
    </dgm:pt>
    <dgm:pt modelId="{691D2972-5E5E-4AF4-ABF5-E51E027C23D9}" type="pres">
      <dgm:prSet presAssocID="{800D16AE-BE7D-47CE-8C2B-654666E5C73F}" presName="composite" presStyleCnt="0"/>
      <dgm:spPr/>
    </dgm:pt>
    <dgm:pt modelId="{D0D90E6E-E28C-4FBA-A7DF-3EF4101842F6}" type="pres">
      <dgm:prSet presAssocID="{800D16AE-BE7D-47CE-8C2B-654666E5C73F}" presName="parTx" presStyleLbl="alignNode1" presStyleIdx="4" presStyleCnt="5">
        <dgm:presLayoutVars>
          <dgm:chMax val="0"/>
          <dgm:chPref val="0"/>
        </dgm:presLayoutVars>
      </dgm:prSet>
      <dgm:spPr/>
    </dgm:pt>
    <dgm:pt modelId="{CA423928-3C8F-4930-AA17-90D99E0FC56D}" type="pres">
      <dgm:prSet presAssocID="{800D16AE-BE7D-47CE-8C2B-654666E5C73F}" presName="desTx" presStyleLbl="alignAccFollowNode1" presStyleIdx="4" presStyleCnt="5">
        <dgm:presLayoutVars/>
      </dgm:prSet>
      <dgm:spPr/>
    </dgm:pt>
  </dgm:ptLst>
  <dgm:cxnLst>
    <dgm:cxn modelId="{55AE650D-A026-41AA-B2C6-5FB096179349}" srcId="{C7557302-1080-4062-BD53-01E638709AF7}" destId="{CBF64D08-516B-4BE9-8175-9E0DCD16CF40}" srcOrd="0" destOrd="0" parTransId="{DADF6020-CDC3-4402-AD9B-276C3FF76494}" sibTransId="{BB911DA0-67F2-46CD-B3CF-E0FD00B232CE}"/>
    <dgm:cxn modelId="{6786EF20-9833-4F4B-BFEC-410F094BAA3F}" srcId="{800D16AE-BE7D-47CE-8C2B-654666E5C73F}" destId="{3289935A-36A4-4AE4-BAD3-EF0902203527}" srcOrd="0" destOrd="0" parTransId="{7491A05B-B651-437F-82B1-26B8DF6EB051}" sibTransId="{F54D9A17-0A71-4B9D-B855-5E4C976E8D3F}"/>
    <dgm:cxn modelId="{2A1E5E28-03CC-49C6-8D7B-BA7ECDBD04DA}" type="presOf" srcId="{C7557302-1080-4062-BD53-01E638709AF7}" destId="{58E7B49B-9E8B-44CA-A002-7DC671DDC7D1}" srcOrd="0" destOrd="0" presId="urn:microsoft.com/office/officeart/2016/7/layout/ChevronBlockProcess"/>
    <dgm:cxn modelId="{D5B7842D-4CB4-4E8A-A918-B0DBC8A97852}" srcId="{345C3B8E-D551-44A8-86B3-91DF5E493A02}" destId="{D598A8D5-0B1F-486B-82C7-20C837773C91}" srcOrd="3" destOrd="0" parTransId="{A7418D3C-0D3B-4071-A712-65068EC58CF8}" sibTransId="{62A2AD76-9B83-4292-81B4-C997D9089BA3}"/>
    <dgm:cxn modelId="{0F26703E-5C72-4291-B531-0477431EAF95}" srcId="{12ECD561-3DDA-4339-A0FB-4D4E23A40C33}" destId="{3CA2F77E-105C-4A2A-A7ED-4AEBB90E9F89}" srcOrd="0" destOrd="0" parTransId="{EAE5C2A0-4800-4ADC-B298-B18AE4915DE8}" sibTransId="{13B6BDF0-AD0E-418C-AFFF-2DEEF88C3D18}"/>
    <dgm:cxn modelId="{89B50E60-9984-4011-B6A6-F0D22D290021}" type="presOf" srcId="{345C3B8E-D551-44A8-86B3-91DF5E493A02}" destId="{A93611B4-68FB-4C20-AE18-A6DA7DD7A6CC}" srcOrd="0" destOrd="0" presId="urn:microsoft.com/office/officeart/2016/7/layout/ChevronBlockProcess"/>
    <dgm:cxn modelId="{6CDB6241-09FE-48E4-915D-06620019EAE7}" type="presOf" srcId="{800D16AE-BE7D-47CE-8C2B-654666E5C73F}" destId="{D0D90E6E-E28C-4FBA-A7DF-3EF4101842F6}" srcOrd="0" destOrd="0" presId="urn:microsoft.com/office/officeart/2016/7/layout/ChevronBlockProcess"/>
    <dgm:cxn modelId="{29AE7462-6067-4586-8B16-25AB3F5E294D}" type="presOf" srcId="{ED5F5F48-A694-4063-84AE-7BBF03B6473B}" destId="{4C51B959-D888-4E7E-850B-D41D6FF95010}" srcOrd="0" destOrd="0" presId="urn:microsoft.com/office/officeart/2016/7/layout/ChevronBlockProcess"/>
    <dgm:cxn modelId="{ECCD3744-C5D4-489F-A172-D1F8B326669D}" type="presOf" srcId="{D598A8D5-0B1F-486B-82C7-20C837773C91}" destId="{ADC7B3B5-4122-4F43-BCA3-D7500779245A}" srcOrd="0" destOrd="0" presId="urn:microsoft.com/office/officeart/2016/7/layout/ChevronBlockProcess"/>
    <dgm:cxn modelId="{DF0C2A47-091C-4C55-A711-886D3EFE5DF8}" type="presOf" srcId="{3289935A-36A4-4AE4-BAD3-EF0902203527}" destId="{CA423928-3C8F-4930-AA17-90D99E0FC56D}" srcOrd="0" destOrd="0" presId="urn:microsoft.com/office/officeart/2016/7/layout/ChevronBlockProcess"/>
    <dgm:cxn modelId="{B9E75C83-E877-41DB-80E3-9FA3C9C09A1C}" srcId="{ED5F5F48-A694-4063-84AE-7BBF03B6473B}" destId="{89CCDC52-A9F5-497B-BC74-486641B631BF}" srcOrd="0" destOrd="0" parTransId="{ECDD1ED9-49F5-4E58-8C27-D8D04BD28B1C}" sibTransId="{188B27DB-04F0-4A7B-8379-E7BB62B41A9B}"/>
    <dgm:cxn modelId="{796EA086-3742-4623-ABBD-4E6FC3DC5D99}" srcId="{D598A8D5-0B1F-486B-82C7-20C837773C91}" destId="{381D7F76-ACD0-468A-99BF-96F7821A77AC}" srcOrd="0" destOrd="0" parTransId="{4653BD68-732E-42DE-A0C7-3F002981C2FB}" sibTransId="{22244C34-511A-4D71-900E-7ED93E59D7D2}"/>
    <dgm:cxn modelId="{FEEBB089-D007-44F7-B807-D6A765E629F4}" srcId="{345C3B8E-D551-44A8-86B3-91DF5E493A02}" destId="{C7557302-1080-4062-BD53-01E638709AF7}" srcOrd="2" destOrd="0" parTransId="{188D5F10-8B90-4246-817F-E72689340F4D}" sibTransId="{017F8823-34DA-4B51-A8F1-48B3B268E68C}"/>
    <dgm:cxn modelId="{F5D2F58B-B23F-4C2F-9C6E-6FFFAD340249}" type="presOf" srcId="{89CCDC52-A9F5-497B-BC74-486641B631BF}" destId="{FDDBB08E-3151-4A8F-907C-572DAA80C5C0}" srcOrd="0" destOrd="0" presId="urn:microsoft.com/office/officeart/2016/7/layout/ChevronBlockProcess"/>
    <dgm:cxn modelId="{8069028D-0260-4E09-9E5A-A9284C570B73}" type="presOf" srcId="{381D7F76-ACD0-468A-99BF-96F7821A77AC}" destId="{859AF4D5-545E-4881-ADAF-1EF9A103C299}" srcOrd="0" destOrd="0" presId="urn:microsoft.com/office/officeart/2016/7/layout/ChevronBlockProcess"/>
    <dgm:cxn modelId="{6E591F93-686F-4FC1-A3DE-C84DD46D235A}" srcId="{345C3B8E-D551-44A8-86B3-91DF5E493A02}" destId="{800D16AE-BE7D-47CE-8C2B-654666E5C73F}" srcOrd="4" destOrd="0" parTransId="{07819CF3-DEA9-4AFB-A493-2486F38076E3}" sibTransId="{6D260AF3-53DD-409D-953F-E54F12664A53}"/>
    <dgm:cxn modelId="{19DA74A3-78E7-4F21-B760-12EB93740A14}" type="presOf" srcId="{3CA2F77E-105C-4A2A-A7ED-4AEBB90E9F89}" destId="{C933D86E-FF98-47AF-BBE6-FF943C26F2E5}" srcOrd="0" destOrd="0" presId="urn:microsoft.com/office/officeart/2016/7/layout/ChevronBlockProcess"/>
    <dgm:cxn modelId="{11850DAF-81D0-4D0F-8DA3-41F4796319E4}" srcId="{345C3B8E-D551-44A8-86B3-91DF5E493A02}" destId="{12ECD561-3DDA-4339-A0FB-4D4E23A40C33}" srcOrd="0" destOrd="0" parTransId="{60DCCB75-45EB-47C6-94A1-94B27FCC8637}" sibTransId="{6CB615D6-747F-4B62-84A6-C892895334F1}"/>
    <dgm:cxn modelId="{469482DC-A5B1-47E7-A29B-09DF2431D047}" type="presOf" srcId="{12ECD561-3DDA-4339-A0FB-4D4E23A40C33}" destId="{0F1AF0E8-20FE-4BE9-A3F8-03BE091D397F}" srcOrd="0" destOrd="0" presId="urn:microsoft.com/office/officeart/2016/7/layout/ChevronBlockProcess"/>
    <dgm:cxn modelId="{FE54F8EE-CFD6-4D18-B4D9-DAF678FFC4E3}" type="presOf" srcId="{CBF64D08-516B-4BE9-8175-9E0DCD16CF40}" destId="{E3E31A9B-7B4B-4E18-A0D7-2CB184BAEA72}" srcOrd="0" destOrd="0" presId="urn:microsoft.com/office/officeart/2016/7/layout/ChevronBlockProcess"/>
    <dgm:cxn modelId="{E39B97F3-1B8D-4FAD-BC4F-C5C6BEE48426}" srcId="{345C3B8E-D551-44A8-86B3-91DF5E493A02}" destId="{ED5F5F48-A694-4063-84AE-7BBF03B6473B}" srcOrd="1" destOrd="0" parTransId="{314D4780-8160-40E1-907E-9803C159DC60}" sibTransId="{9D6574AA-015E-4065-B9B4-50E304CE399A}"/>
    <dgm:cxn modelId="{AAFEDD5C-FFA6-465E-A856-829FA1FE2979}" type="presParOf" srcId="{A93611B4-68FB-4C20-AE18-A6DA7DD7A6CC}" destId="{DDDCE34F-716E-46FF-A549-FD150BD31572}" srcOrd="0" destOrd="0" presId="urn:microsoft.com/office/officeart/2016/7/layout/ChevronBlockProcess"/>
    <dgm:cxn modelId="{6C7AB00A-7F1B-454A-9447-E9CC2D98F6F2}" type="presParOf" srcId="{DDDCE34F-716E-46FF-A549-FD150BD31572}" destId="{0F1AF0E8-20FE-4BE9-A3F8-03BE091D397F}" srcOrd="0" destOrd="0" presId="urn:microsoft.com/office/officeart/2016/7/layout/ChevronBlockProcess"/>
    <dgm:cxn modelId="{154324AE-AFE0-4B9C-982B-7EF30C20A888}" type="presParOf" srcId="{DDDCE34F-716E-46FF-A549-FD150BD31572}" destId="{C933D86E-FF98-47AF-BBE6-FF943C26F2E5}" srcOrd="1" destOrd="0" presId="urn:microsoft.com/office/officeart/2016/7/layout/ChevronBlockProcess"/>
    <dgm:cxn modelId="{DD3B5A06-897D-4B78-9BAB-637330E6D9EE}" type="presParOf" srcId="{A93611B4-68FB-4C20-AE18-A6DA7DD7A6CC}" destId="{3BB6C0E6-6BBC-48CD-827B-AE4C5F6371E7}" srcOrd="1" destOrd="0" presId="urn:microsoft.com/office/officeart/2016/7/layout/ChevronBlockProcess"/>
    <dgm:cxn modelId="{3E207138-9D0C-4B1A-A495-5007C89F65C1}" type="presParOf" srcId="{A93611B4-68FB-4C20-AE18-A6DA7DD7A6CC}" destId="{AE393141-17BC-494F-B9A3-CAC58B36C989}" srcOrd="2" destOrd="0" presId="urn:microsoft.com/office/officeart/2016/7/layout/ChevronBlockProcess"/>
    <dgm:cxn modelId="{A5F8AADA-2F4D-4B50-A319-9F623228DCFB}" type="presParOf" srcId="{AE393141-17BC-494F-B9A3-CAC58B36C989}" destId="{4C51B959-D888-4E7E-850B-D41D6FF95010}" srcOrd="0" destOrd="0" presId="urn:microsoft.com/office/officeart/2016/7/layout/ChevronBlockProcess"/>
    <dgm:cxn modelId="{3B946708-B171-419A-A4FC-D8544965F411}" type="presParOf" srcId="{AE393141-17BC-494F-B9A3-CAC58B36C989}" destId="{FDDBB08E-3151-4A8F-907C-572DAA80C5C0}" srcOrd="1" destOrd="0" presId="urn:microsoft.com/office/officeart/2016/7/layout/ChevronBlockProcess"/>
    <dgm:cxn modelId="{22A1AD90-77BD-497C-85A3-686FC7A6BEF4}" type="presParOf" srcId="{A93611B4-68FB-4C20-AE18-A6DA7DD7A6CC}" destId="{DB644952-7523-4511-9B9B-95D40F3D73E8}" srcOrd="3" destOrd="0" presId="urn:microsoft.com/office/officeart/2016/7/layout/ChevronBlockProcess"/>
    <dgm:cxn modelId="{3EE8DF7F-476B-4D3C-B9B1-F4B06B5C2CC5}" type="presParOf" srcId="{A93611B4-68FB-4C20-AE18-A6DA7DD7A6CC}" destId="{C9C9D221-CB77-442E-A1E6-CB1316EFEBC7}" srcOrd="4" destOrd="0" presId="urn:microsoft.com/office/officeart/2016/7/layout/ChevronBlockProcess"/>
    <dgm:cxn modelId="{0F76C97D-039B-4C81-B040-1CDD5D2287A7}" type="presParOf" srcId="{C9C9D221-CB77-442E-A1E6-CB1316EFEBC7}" destId="{58E7B49B-9E8B-44CA-A002-7DC671DDC7D1}" srcOrd="0" destOrd="0" presId="urn:microsoft.com/office/officeart/2016/7/layout/ChevronBlockProcess"/>
    <dgm:cxn modelId="{DE160E89-CD28-43A1-9FA1-3CE4FD3FDC21}" type="presParOf" srcId="{C9C9D221-CB77-442E-A1E6-CB1316EFEBC7}" destId="{E3E31A9B-7B4B-4E18-A0D7-2CB184BAEA72}" srcOrd="1" destOrd="0" presId="urn:microsoft.com/office/officeart/2016/7/layout/ChevronBlockProcess"/>
    <dgm:cxn modelId="{E55E00C3-F9E7-4BF8-8BAE-9C74617D38B7}" type="presParOf" srcId="{A93611B4-68FB-4C20-AE18-A6DA7DD7A6CC}" destId="{BD6FC4D1-7672-4150-80A2-52CE7756886E}" srcOrd="5" destOrd="0" presId="urn:microsoft.com/office/officeart/2016/7/layout/ChevronBlockProcess"/>
    <dgm:cxn modelId="{7B20704A-58DC-4B0F-8259-5204DEABB047}" type="presParOf" srcId="{A93611B4-68FB-4C20-AE18-A6DA7DD7A6CC}" destId="{4F270C9D-8371-430C-ADAB-272149A905FC}" srcOrd="6" destOrd="0" presId="urn:microsoft.com/office/officeart/2016/7/layout/ChevronBlockProcess"/>
    <dgm:cxn modelId="{FD5C28E5-7406-4724-BA76-26CC9DF00F56}" type="presParOf" srcId="{4F270C9D-8371-430C-ADAB-272149A905FC}" destId="{ADC7B3B5-4122-4F43-BCA3-D7500779245A}" srcOrd="0" destOrd="0" presId="urn:microsoft.com/office/officeart/2016/7/layout/ChevronBlockProcess"/>
    <dgm:cxn modelId="{BF0C5AD0-8826-4D5F-A98C-4D31AC4EC641}" type="presParOf" srcId="{4F270C9D-8371-430C-ADAB-272149A905FC}" destId="{859AF4D5-545E-4881-ADAF-1EF9A103C299}" srcOrd="1" destOrd="0" presId="urn:microsoft.com/office/officeart/2016/7/layout/ChevronBlockProcess"/>
    <dgm:cxn modelId="{BDAB6007-B308-48C2-A871-81F75F82B086}" type="presParOf" srcId="{A93611B4-68FB-4C20-AE18-A6DA7DD7A6CC}" destId="{AD31A9E3-013E-4C84-9C73-A47E062BC50B}" srcOrd="7" destOrd="0" presId="urn:microsoft.com/office/officeart/2016/7/layout/ChevronBlockProcess"/>
    <dgm:cxn modelId="{D8460D38-A97A-4546-A0F5-5BB36A3214B3}" type="presParOf" srcId="{A93611B4-68FB-4C20-AE18-A6DA7DD7A6CC}" destId="{691D2972-5E5E-4AF4-ABF5-E51E027C23D9}" srcOrd="8" destOrd="0" presId="urn:microsoft.com/office/officeart/2016/7/layout/ChevronBlockProcess"/>
    <dgm:cxn modelId="{77EF9B93-6341-4455-BC49-F1C1C79E09EF}" type="presParOf" srcId="{691D2972-5E5E-4AF4-ABF5-E51E027C23D9}" destId="{D0D90E6E-E28C-4FBA-A7DF-3EF4101842F6}" srcOrd="0" destOrd="0" presId="urn:microsoft.com/office/officeart/2016/7/layout/ChevronBlockProcess"/>
    <dgm:cxn modelId="{B0FC4F52-96C5-4408-B070-612AEE71C8D7}" type="presParOf" srcId="{691D2972-5E5E-4AF4-ABF5-E51E027C23D9}" destId="{CA423928-3C8F-4930-AA17-90D99E0FC56D}"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5C3B8E-D551-44A8-86B3-91DF5E493A02}" type="doc">
      <dgm:prSet loTypeId="urn:microsoft.com/office/officeart/2016/7/layout/ChevronBlockProcess" loCatId="process" qsTypeId="urn:microsoft.com/office/officeart/2005/8/quickstyle/simple2" qsCatId="simple" csTypeId="urn:microsoft.com/office/officeart/2005/8/colors/accent3_2" csCatId="accent3" phldr="1"/>
      <dgm:spPr/>
      <dgm:t>
        <a:bodyPr/>
        <a:lstStyle/>
        <a:p>
          <a:endParaRPr lang="en-US"/>
        </a:p>
      </dgm:t>
    </dgm:pt>
    <dgm:pt modelId="{12ECD561-3DDA-4339-A0FB-4D4E23A40C33}">
      <dgm:prSet/>
      <dgm:spPr>
        <a:solidFill>
          <a:schemeClr val="accent1">
            <a:lumMod val="75000"/>
          </a:schemeClr>
        </a:solidFill>
        <a:ln>
          <a:noFill/>
        </a:ln>
      </dgm:spPr>
      <dgm:t>
        <a:bodyPr/>
        <a:lstStyle/>
        <a:p>
          <a:r>
            <a:rPr lang="en-US" dirty="0"/>
            <a:t>Lesson 1</a:t>
          </a:r>
        </a:p>
      </dgm:t>
    </dgm:pt>
    <dgm:pt modelId="{60DCCB75-45EB-47C6-94A1-94B27FCC8637}" type="parTrans" cxnId="{11850DAF-81D0-4D0F-8DA3-41F4796319E4}">
      <dgm:prSet/>
      <dgm:spPr/>
      <dgm:t>
        <a:bodyPr/>
        <a:lstStyle/>
        <a:p>
          <a:endParaRPr lang="en-US"/>
        </a:p>
      </dgm:t>
    </dgm:pt>
    <dgm:pt modelId="{6CB615D6-747F-4B62-84A6-C892895334F1}" type="sibTrans" cxnId="{11850DAF-81D0-4D0F-8DA3-41F4796319E4}">
      <dgm:prSet/>
      <dgm:spPr/>
      <dgm:t>
        <a:bodyPr/>
        <a:lstStyle/>
        <a:p>
          <a:endParaRPr lang="en-US"/>
        </a:p>
      </dgm:t>
    </dgm:pt>
    <dgm:pt modelId="{3CA2F77E-105C-4A2A-A7ED-4AEBB90E9F89}">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What is ETL?</a:t>
          </a:r>
        </a:p>
      </dgm:t>
    </dgm:pt>
    <dgm:pt modelId="{EAE5C2A0-4800-4ADC-B298-B18AE4915DE8}" type="parTrans" cxnId="{0F26703E-5C72-4291-B531-0477431EAF95}">
      <dgm:prSet/>
      <dgm:spPr/>
      <dgm:t>
        <a:bodyPr/>
        <a:lstStyle/>
        <a:p>
          <a:endParaRPr lang="en-US"/>
        </a:p>
      </dgm:t>
    </dgm:pt>
    <dgm:pt modelId="{13B6BDF0-AD0E-418C-AFFF-2DEEF88C3D18}" type="sibTrans" cxnId="{0F26703E-5C72-4291-B531-0477431EAF95}">
      <dgm:prSet/>
      <dgm:spPr/>
      <dgm:t>
        <a:bodyPr/>
        <a:lstStyle/>
        <a:p>
          <a:endParaRPr lang="en-US"/>
        </a:p>
      </dgm:t>
    </dgm:pt>
    <dgm:pt modelId="{ED5F5F48-A694-4063-84AE-7BBF03B6473B}">
      <dgm:prSet/>
      <dgm:spPr>
        <a:solidFill>
          <a:srgbClr val="817E59"/>
        </a:solidFill>
        <a:ln>
          <a:noFill/>
        </a:ln>
      </dgm:spPr>
      <dgm:t>
        <a:bodyPr/>
        <a:lstStyle/>
        <a:p>
          <a:r>
            <a:rPr lang="en-US" dirty="0"/>
            <a:t>Lesson 2</a:t>
          </a:r>
        </a:p>
      </dgm:t>
    </dgm:pt>
    <dgm:pt modelId="{314D4780-8160-40E1-907E-9803C159DC60}" type="parTrans" cxnId="{E39B97F3-1B8D-4FAD-BC4F-C5C6BEE48426}">
      <dgm:prSet/>
      <dgm:spPr/>
      <dgm:t>
        <a:bodyPr/>
        <a:lstStyle/>
        <a:p>
          <a:endParaRPr lang="en-US"/>
        </a:p>
      </dgm:t>
    </dgm:pt>
    <dgm:pt modelId="{9D6574AA-015E-4065-B9B4-50E304CE399A}" type="sibTrans" cxnId="{E39B97F3-1B8D-4FAD-BC4F-C5C6BEE48426}">
      <dgm:prSet/>
      <dgm:spPr/>
      <dgm:t>
        <a:bodyPr/>
        <a:lstStyle/>
        <a:p>
          <a:endParaRPr lang="en-US"/>
        </a:p>
      </dgm:t>
    </dgm:pt>
    <dgm:pt modelId="{89CCDC52-A9F5-497B-BC74-486641B631BF}">
      <dgm:prSet custT="1"/>
      <dgm:spPr>
        <a:solidFill>
          <a:srgbClr val="CCCAB7"/>
        </a:solidFill>
        <a:ln>
          <a:noFill/>
        </a:ln>
      </dgm:spPr>
      <dgm:t>
        <a:bodyPr/>
        <a:lstStyle/>
        <a:p>
          <a:r>
            <a:rPr lang="en-US" sz="1800" dirty="0">
              <a:solidFill>
                <a:srgbClr val="56543B"/>
              </a:solidFill>
            </a:rPr>
            <a:t>The 3 Step Process</a:t>
          </a:r>
        </a:p>
      </dgm:t>
    </dgm:pt>
    <dgm:pt modelId="{ECDD1ED9-49F5-4E58-8C27-D8D04BD28B1C}" type="parTrans" cxnId="{B9E75C83-E877-41DB-80E3-9FA3C9C09A1C}">
      <dgm:prSet/>
      <dgm:spPr/>
      <dgm:t>
        <a:bodyPr/>
        <a:lstStyle/>
        <a:p>
          <a:endParaRPr lang="en-US"/>
        </a:p>
      </dgm:t>
    </dgm:pt>
    <dgm:pt modelId="{188B27DB-04F0-4A7B-8379-E7BB62B41A9B}" type="sibTrans" cxnId="{B9E75C83-E877-41DB-80E3-9FA3C9C09A1C}">
      <dgm:prSet/>
      <dgm:spPr/>
      <dgm:t>
        <a:bodyPr/>
        <a:lstStyle/>
        <a:p>
          <a:endParaRPr lang="en-US"/>
        </a:p>
      </dgm:t>
    </dgm:pt>
    <dgm:pt modelId="{C7557302-1080-4062-BD53-01E638709AF7}">
      <dgm:prSet/>
      <dgm:spPr>
        <a:solidFill>
          <a:srgbClr val="656580"/>
        </a:solidFill>
        <a:ln>
          <a:noFill/>
        </a:ln>
      </dgm:spPr>
      <dgm:t>
        <a:bodyPr/>
        <a:lstStyle/>
        <a:p>
          <a:r>
            <a:rPr lang="en-US" dirty="0"/>
            <a:t>Lesson 3</a:t>
          </a:r>
        </a:p>
      </dgm:t>
    </dgm:pt>
    <dgm:pt modelId="{188D5F10-8B90-4246-817F-E72689340F4D}" type="parTrans" cxnId="{FEEBB089-D007-44F7-B807-D6A765E629F4}">
      <dgm:prSet/>
      <dgm:spPr/>
      <dgm:t>
        <a:bodyPr/>
        <a:lstStyle/>
        <a:p>
          <a:endParaRPr lang="en-US"/>
        </a:p>
      </dgm:t>
    </dgm:pt>
    <dgm:pt modelId="{017F8823-34DA-4B51-A8F1-48B3B268E68C}" type="sibTrans" cxnId="{FEEBB089-D007-44F7-B807-D6A765E629F4}">
      <dgm:prSet/>
      <dgm:spPr/>
      <dgm:t>
        <a:bodyPr/>
        <a:lstStyle/>
        <a:p>
          <a:endParaRPr lang="en-US"/>
        </a:p>
      </dgm:t>
    </dgm:pt>
    <dgm:pt modelId="{CBF64D08-516B-4BE9-8175-9E0DCD16CF40}">
      <dgm:prSet custT="1"/>
      <dgm:spPr>
        <a:solidFill>
          <a:srgbClr val="A9A9BA"/>
        </a:solidFill>
        <a:ln>
          <a:noFill/>
        </a:ln>
      </dgm:spPr>
      <dgm:t>
        <a:bodyPr/>
        <a:lstStyle/>
        <a:p>
          <a:r>
            <a:rPr lang="en-US" sz="1800" dirty="0">
              <a:solidFill>
                <a:srgbClr val="333340"/>
              </a:solidFill>
            </a:rPr>
            <a:t>Reasons for ETL in Data Science</a:t>
          </a:r>
        </a:p>
      </dgm:t>
    </dgm:pt>
    <dgm:pt modelId="{DADF6020-CDC3-4402-AD9B-276C3FF76494}" type="parTrans" cxnId="{55AE650D-A026-41AA-B2C6-5FB096179349}">
      <dgm:prSet/>
      <dgm:spPr/>
      <dgm:t>
        <a:bodyPr/>
        <a:lstStyle/>
        <a:p>
          <a:endParaRPr lang="en-US"/>
        </a:p>
      </dgm:t>
    </dgm:pt>
    <dgm:pt modelId="{BB911DA0-67F2-46CD-B3CF-E0FD00B232CE}" type="sibTrans" cxnId="{55AE650D-A026-41AA-B2C6-5FB096179349}">
      <dgm:prSet/>
      <dgm:spPr/>
      <dgm:t>
        <a:bodyPr/>
        <a:lstStyle/>
        <a:p>
          <a:endParaRPr lang="en-US"/>
        </a:p>
      </dgm:t>
    </dgm:pt>
    <dgm:pt modelId="{D598A8D5-0B1F-486B-82C7-20C837773C91}">
      <dgm:prSet/>
      <dgm:spPr>
        <a:solidFill>
          <a:schemeClr val="accent1">
            <a:lumMod val="75000"/>
          </a:schemeClr>
        </a:solidFill>
        <a:ln>
          <a:noFill/>
        </a:ln>
      </dgm:spPr>
      <dgm:t>
        <a:bodyPr/>
        <a:lstStyle/>
        <a:p>
          <a:r>
            <a:rPr lang="en-US" dirty="0"/>
            <a:t>Lesson 4</a:t>
          </a:r>
        </a:p>
      </dgm:t>
    </dgm:pt>
    <dgm:pt modelId="{A7418D3C-0D3B-4071-A712-65068EC58CF8}" type="parTrans" cxnId="{D5B7842D-4CB4-4E8A-A918-B0DBC8A97852}">
      <dgm:prSet/>
      <dgm:spPr/>
      <dgm:t>
        <a:bodyPr/>
        <a:lstStyle/>
        <a:p>
          <a:endParaRPr lang="en-US"/>
        </a:p>
      </dgm:t>
    </dgm:pt>
    <dgm:pt modelId="{62A2AD76-9B83-4292-81B4-C997D9089BA3}" type="sibTrans" cxnId="{D5B7842D-4CB4-4E8A-A918-B0DBC8A97852}">
      <dgm:prSet/>
      <dgm:spPr/>
      <dgm:t>
        <a:bodyPr/>
        <a:lstStyle/>
        <a:p>
          <a:endParaRPr lang="en-US"/>
        </a:p>
      </dgm:t>
    </dgm:pt>
    <dgm:pt modelId="{381D7F76-ACD0-468A-99BF-96F7821A77AC}">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Let’s Build our own ETL Pipeline!</a:t>
          </a:r>
        </a:p>
      </dgm:t>
    </dgm:pt>
    <dgm:pt modelId="{4653BD68-732E-42DE-A0C7-3F002981C2FB}" type="parTrans" cxnId="{796EA086-3742-4623-ABBD-4E6FC3DC5D99}">
      <dgm:prSet/>
      <dgm:spPr/>
      <dgm:t>
        <a:bodyPr/>
        <a:lstStyle/>
        <a:p>
          <a:endParaRPr lang="en-US"/>
        </a:p>
      </dgm:t>
    </dgm:pt>
    <dgm:pt modelId="{22244C34-511A-4D71-900E-7ED93E59D7D2}" type="sibTrans" cxnId="{796EA086-3742-4623-ABBD-4E6FC3DC5D99}">
      <dgm:prSet/>
      <dgm:spPr/>
      <dgm:t>
        <a:bodyPr/>
        <a:lstStyle/>
        <a:p>
          <a:endParaRPr lang="en-US"/>
        </a:p>
      </dgm:t>
    </dgm:pt>
    <dgm:pt modelId="{800D16AE-BE7D-47CE-8C2B-654666E5C73F}">
      <dgm:prSet/>
      <dgm:spPr>
        <a:solidFill>
          <a:schemeClr val="accent1">
            <a:lumMod val="75000"/>
          </a:schemeClr>
        </a:solidFill>
        <a:ln>
          <a:noFill/>
        </a:ln>
      </dgm:spPr>
      <dgm:t>
        <a:bodyPr/>
        <a:lstStyle/>
        <a:p>
          <a:r>
            <a:rPr lang="en-US" dirty="0"/>
            <a:t>Lesson 5</a:t>
          </a:r>
        </a:p>
      </dgm:t>
    </dgm:pt>
    <dgm:pt modelId="{07819CF3-DEA9-4AFB-A493-2486F38076E3}" type="parTrans" cxnId="{6E591F93-686F-4FC1-A3DE-C84DD46D235A}">
      <dgm:prSet/>
      <dgm:spPr/>
      <dgm:t>
        <a:bodyPr/>
        <a:lstStyle/>
        <a:p>
          <a:endParaRPr lang="en-US"/>
        </a:p>
      </dgm:t>
    </dgm:pt>
    <dgm:pt modelId="{6D260AF3-53DD-409D-953F-E54F12664A53}" type="sibTrans" cxnId="{6E591F93-686F-4FC1-A3DE-C84DD46D235A}">
      <dgm:prSet/>
      <dgm:spPr/>
      <dgm:t>
        <a:bodyPr/>
        <a:lstStyle/>
        <a:p>
          <a:endParaRPr lang="en-US"/>
        </a:p>
      </dgm:t>
    </dgm:pt>
    <dgm:pt modelId="{3289935A-36A4-4AE4-BAD3-EF0902203527}">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Other ways to build an ETL Pipeline</a:t>
          </a:r>
        </a:p>
      </dgm:t>
    </dgm:pt>
    <dgm:pt modelId="{7491A05B-B651-437F-82B1-26B8DF6EB051}" type="parTrans" cxnId="{6786EF20-9833-4F4B-BFEC-410F094BAA3F}">
      <dgm:prSet/>
      <dgm:spPr/>
      <dgm:t>
        <a:bodyPr/>
        <a:lstStyle/>
        <a:p>
          <a:endParaRPr lang="en-US"/>
        </a:p>
      </dgm:t>
    </dgm:pt>
    <dgm:pt modelId="{F54D9A17-0A71-4B9D-B855-5E4C976E8D3F}" type="sibTrans" cxnId="{6786EF20-9833-4F4B-BFEC-410F094BAA3F}">
      <dgm:prSet/>
      <dgm:spPr/>
      <dgm:t>
        <a:bodyPr/>
        <a:lstStyle/>
        <a:p>
          <a:endParaRPr lang="en-US"/>
        </a:p>
      </dgm:t>
    </dgm:pt>
    <dgm:pt modelId="{A93611B4-68FB-4C20-AE18-A6DA7DD7A6CC}" type="pres">
      <dgm:prSet presAssocID="{345C3B8E-D551-44A8-86B3-91DF5E493A02}" presName="Name0" presStyleCnt="0">
        <dgm:presLayoutVars>
          <dgm:dir/>
          <dgm:animLvl val="lvl"/>
          <dgm:resizeHandles val="exact"/>
        </dgm:presLayoutVars>
      </dgm:prSet>
      <dgm:spPr/>
    </dgm:pt>
    <dgm:pt modelId="{DDDCE34F-716E-46FF-A549-FD150BD31572}" type="pres">
      <dgm:prSet presAssocID="{12ECD561-3DDA-4339-A0FB-4D4E23A40C33}" presName="composite" presStyleCnt="0"/>
      <dgm:spPr/>
    </dgm:pt>
    <dgm:pt modelId="{0F1AF0E8-20FE-4BE9-A3F8-03BE091D397F}" type="pres">
      <dgm:prSet presAssocID="{12ECD561-3DDA-4339-A0FB-4D4E23A40C33}" presName="parTx" presStyleLbl="alignNode1" presStyleIdx="0" presStyleCnt="5">
        <dgm:presLayoutVars>
          <dgm:chMax val="0"/>
          <dgm:chPref val="0"/>
        </dgm:presLayoutVars>
      </dgm:prSet>
      <dgm:spPr/>
    </dgm:pt>
    <dgm:pt modelId="{C933D86E-FF98-47AF-BBE6-FF943C26F2E5}" type="pres">
      <dgm:prSet presAssocID="{12ECD561-3DDA-4339-A0FB-4D4E23A40C33}" presName="desTx" presStyleLbl="alignAccFollowNode1" presStyleIdx="0" presStyleCnt="5">
        <dgm:presLayoutVars/>
      </dgm:prSet>
      <dgm:spPr/>
    </dgm:pt>
    <dgm:pt modelId="{3BB6C0E6-6BBC-48CD-827B-AE4C5F6371E7}" type="pres">
      <dgm:prSet presAssocID="{6CB615D6-747F-4B62-84A6-C892895334F1}" presName="space" presStyleCnt="0"/>
      <dgm:spPr/>
    </dgm:pt>
    <dgm:pt modelId="{AE393141-17BC-494F-B9A3-CAC58B36C989}" type="pres">
      <dgm:prSet presAssocID="{ED5F5F48-A694-4063-84AE-7BBF03B6473B}" presName="composite" presStyleCnt="0"/>
      <dgm:spPr/>
    </dgm:pt>
    <dgm:pt modelId="{4C51B959-D888-4E7E-850B-D41D6FF95010}" type="pres">
      <dgm:prSet presAssocID="{ED5F5F48-A694-4063-84AE-7BBF03B6473B}" presName="parTx" presStyleLbl="alignNode1" presStyleIdx="1" presStyleCnt="5">
        <dgm:presLayoutVars>
          <dgm:chMax val="0"/>
          <dgm:chPref val="0"/>
        </dgm:presLayoutVars>
      </dgm:prSet>
      <dgm:spPr/>
    </dgm:pt>
    <dgm:pt modelId="{FDDBB08E-3151-4A8F-907C-572DAA80C5C0}" type="pres">
      <dgm:prSet presAssocID="{ED5F5F48-A694-4063-84AE-7BBF03B6473B}" presName="desTx" presStyleLbl="alignAccFollowNode1" presStyleIdx="1" presStyleCnt="5">
        <dgm:presLayoutVars/>
      </dgm:prSet>
      <dgm:spPr/>
    </dgm:pt>
    <dgm:pt modelId="{DB644952-7523-4511-9B9B-95D40F3D73E8}" type="pres">
      <dgm:prSet presAssocID="{9D6574AA-015E-4065-B9B4-50E304CE399A}" presName="space" presStyleCnt="0"/>
      <dgm:spPr/>
    </dgm:pt>
    <dgm:pt modelId="{C9C9D221-CB77-442E-A1E6-CB1316EFEBC7}" type="pres">
      <dgm:prSet presAssocID="{C7557302-1080-4062-BD53-01E638709AF7}" presName="composite" presStyleCnt="0"/>
      <dgm:spPr/>
    </dgm:pt>
    <dgm:pt modelId="{58E7B49B-9E8B-44CA-A002-7DC671DDC7D1}" type="pres">
      <dgm:prSet presAssocID="{C7557302-1080-4062-BD53-01E638709AF7}" presName="parTx" presStyleLbl="alignNode1" presStyleIdx="2" presStyleCnt="5">
        <dgm:presLayoutVars>
          <dgm:chMax val="0"/>
          <dgm:chPref val="0"/>
        </dgm:presLayoutVars>
      </dgm:prSet>
      <dgm:spPr/>
    </dgm:pt>
    <dgm:pt modelId="{E3E31A9B-7B4B-4E18-A0D7-2CB184BAEA72}" type="pres">
      <dgm:prSet presAssocID="{C7557302-1080-4062-BD53-01E638709AF7}" presName="desTx" presStyleLbl="alignAccFollowNode1" presStyleIdx="2" presStyleCnt="5">
        <dgm:presLayoutVars/>
      </dgm:prSet>
      <dgm:spPr/>
    </dgm:pt>
    <dgm:pt modelId="{BD6FC4D1-7672-4150-80A2-52CE7756886E}" type="pres">
      <dgm:prSet presAssocID="{017F8823-34DA-4B51-A8F1-48B3B268E68C}" presName="space" presStyleCnt="0"/>
      <dgm:spPr/>
    </dgm:pt>
    <dgm:pt modelId="{4F270C9D-8371-430C-ADAB-272149A905FC}" type="pres">
      <dgm:prSet presAssocID="{D598A8D5-0B1F-486B-82C7-20C837773C91}" presName="composite" presStyleCnt="0"/>
      <dgm:spPr/>
    </dgm:pt>
    <dgm:pt modelId="{ADC7B3B5-4122-4F43-BCA3-D7500779245A}" type="pres">
      <dgm:prSet presAssocID="{D598A8D5-0B1F-486B-82C7-20C837773C91}" presName="parTx" presStyleLbl="alignNode1" presStyleIdx="3" presStyleCnt="5">
        <dgm:presLayoutVars>
          <dgm:chMax val="0"/>
          <dgm:chPref val="0"/>
        </dgm:presLayoutVars>
      </dgm:prSet>
      <dgm:spPr/>
    </dgm:pt>
    <dgm:pt modelId="{859AF4D5-545E-4881-ADAF-1EF9A103C299}" type="pres">
      <dgm:prSet presAssocID="{D598A8D5-0B1F-486B-82C7-20C837773C91}" presName="desTx" presStyleLbl="alignAccFollowNode1" presStyleIdx="3" presStyleCnt="5">
        <dgm:presLayoutVars/>
      </dgm:prSet>
      <dgm:spPr/>
    </dgm:pt>
    <dgm:pt modelId="{AD31A9E3-013E-4C84-9C73-A47E062BC50B}" type="pres">
      <dgm:prSet presAssocID="{62A2AD76-9B83-4292-81B4-C997D9089BA3}" presName="space" presStyleCnt="0"/>
      <dgm:spPr/>
    </dgm:pt>
    <dgm:pt modelId="{691D2972-5E5E-4AF4-ABF5-E51E027C23D9}" type="pres">
      <dgm:prSet presAssocID="{800D16AE-BE7D-47CE-8C2B-654666E5C73F}" presName="composite" presStyleCnt="0"/>
      <dgm:spPr/>
    </dgm:pt>
    <dgm:pt modelId="{D0D90E6E-E28C-4FBA-A7DF-3EF4101842F6}" type="pres">
      <dgm:prSet presAssocID="{800D16AE-BE7D-47CE-8C2B-654666E5C73F}" presName="parTx" presStyleLbl="alignNode1" presStyleIdx="4" presStyleCnt="5">
        <dgm:presLayoutVars>
          <dgm:chMax val="0"/>
          <dgm:chPref val="0"/>
        </dgm:presLayoutVars>
      </dgm:prSet>
      <dgm:spPr/>
    </dgm:pt>
    <dgm:pt modelId="{CA423928-3C8F-4930-AA17-90D99E0FC56D}" type="pres">
      <dgm:prSet presAssocID="{800D16AE-BE7D-47CE-8C2B-654666E5C73F}" presName="desTx" presStyleLbl="alignAccFollowNode1" presStyleIdx="4" presStyleCnt="5">
        <dgm:presLayoutVars/>
      </dgm:prSet>
      <dgm:spPr/>
    </dgm:pt>
  </dgm:ptLst>
  <dgm:cxnLst>
    <dgm:cxn modelId="{55AE650D-A026-41AA-B2C6-5FB096179349}" srcId="{C7557302-1080-4062-BD53-01E638709AF7}" destId="{CBF64D08-516B-4BE9-8175-9E0DCD16CF40}" srcOrd="0" destOrd="0" parTransId="{DADF6020-CDC3-4402-AD9B-276C3FF76494}" sibTransId="{BB911DA0-67F2-46CD-B3CF-E0FD00B232CE}"/>
    <dgm:cxn modelId="{6786EF20-9833-4F4B-BFEC-410F094BAA3F}" srcId="{800D16AE-BE7D-47CE-8C2B-654666E5C73F}" destId="{3289935A-36A4-4AE4-BAD3-EF0902203527}" srcOrd="0" destOrd="0" parTransId="{7491A05B-B651-437F-82B1-26B8DF6EB051}" sibTransId="{F54D9A17-0A71-4B9D-B855-5E4C976E8D3F}"/>
    <dgm:cxn modelId="{2A1E5E28-03CC-49C6-8D7B-BA7ECDBD04DA}" type="presOf" srcId="{C7557302-1080-4062-BD53-01E638709AF7}" destId="{58E7B49B-9E8B-44CA-A002-7DC671DDC7D1}" srcOrd="0" destOrd="0" presId="urn:microsoft.com/office/officeart/2016/7/layout/ChevronBlockProcess"/>
    <dgm:cxn modelId="{D5B7842D-4CB4-4E8A-A918-B0DBC8A97852}" srcId="{345C3B8E-D551-44A8-86B3-91DF5E493A02}" destId="{D598A8D5-0B1F-486B-82C7-20C837773C91}" srcOrd="3" destOrd="0" parTransId="{A7418D3C-0D3B-4071-A712-65068EC58CF8}" sibTransId="{62A2AD76-9B83-4292-81B4-C997D9089BA3}"/>
    <dgm:cxn modelId="{0F26703E-5C72-4291-B531-0477431EAF95}" srcId="{12ECD561-3DDA-4339-A0FB-4D4E23A40C33}" destId="{3CA2F77E-105C-4A2A-A7ED-4AEBB90E9F89}" srcOrd="0" destOrd="0" parTransId="{EAE5C2A0-4800-4ADC-B298-B18AE4915DE8}" sibTransId="{13B6BDF0-AD0E-418C-AFFF-2DEEF88C3D18}"/>
    <dgm:cxn modelId="{89B50E60-9984-4011-B6A6-F0D22D290021}" type="presOf" srcId="{345C3B8E-D551-44A8-86B3-91DF5E493A02}" destId="{A93611B4-68FB-4C20-AE18-A6DA7DD7A6CC}" srcOrd="0" destOrd="0" presId="urn:microsoft.com/office/officeart/2016/7/layout/ChevronBlockProcess"/>
    <dgm:cxn modelId="{6CDB6241-09FE-48E4-915D-06620019EAE7}" type="presOf" srcId="{800D16AE-BE7D-47CE-8C2B-654666E5C73F}" destId="{D0D90E6E-E28C-4FBA-A7DF-3EF4101842F6}" srcOrd="0" destOrd="0" presId="urn:microsoft.com/office/officeart/2016/7/layout/ChevronBlockProcess"/>
    <dgm:cxn modelId="{29AE7462-6067-4586-8B16-25AB3F5E294D}" type="presOf" srcId="{ED5F5F48-A694-4063-84AE-7BBF03B6473B}" destId="{4C51B959-D888-4E7E-850B-D41D6FF95010}" srcOrd="0" destOrd="0" presId="urn:microsoft.com/office/officeart/2016/7/layout/ChevronBlockProcess"/>
    <dgm:cxn modelId="{ECCD3744-C5D4-489F-A172-D1F8B326669D}" type="presOf" srcId="{D598A8D5-0B1F-486B-82C7-20C837773C91}" destId="{ADC7B3B5-4122-4F43-BCA3-D7500779245A}" srcOrd="0" destOrd="0" presId="urn:microsoft.com/office/officeart/2016/7/layout/ChevronBlockProcess"/>
    <dgm:cxn modelId="{DF0C2A47-091C-4C55-A711-886D3EFE5DF8}" type="presOf" srcId="{3289935A-36A4-4AE4-BAD3-EF0902203527}" destId="{CA423928-3C8F-4930-AA17-90D99E0FC56D}" srcOrd="0" destOrd="0" presId="urn:microsoft.com/office/officeart/2016/7/layout/ChevronBlockProcess"/>
    <dgm:cxn modelId="{B9E75C83-E877-41DB-80E3-9FA3C9C09A1C}" srcId="{ED5F5F48-A694-4063-84AE-7BBF03B6473B}" destId="{89CCDC52-A9F5-497B-BC74-486641B631BF}" srcOrd="0" destOrd="0" parTransId="{ECDD1ED9-49F5-4E58-8C27-D8D04BD28B1C}" sibTransId="{188B27DB-04F0-4A7B-8379-E7BB62B41A9B}"/>
    <dgm:cxn modelId="{796EA086-3742-4623-ABBD-4E6FC3DC5D99}" srcId="{D598A8D5-0B1F-486B-82C7-20C837773C91}" destId="{381D7F76-ACD0-468A-99BF-96F7821A77AC}" srcOrd="0" destOrd="0" parTransId="{4653BD68-732E-42DE-A0C7-3F002981C2FB}" sibTransId="{22244C34-511A-4D71-900E-7ED93E59D7D2}"/>
    <dgm:cxn modelId="{FEEBB089-D007-44F7-B807-D6A765E629F4}" srcId="{345C3B8E-D551-44A8-86B3-91DF5E493A02}" destId="{C7557302-1080-4062-BD53-01E638709AF7}" srcOrd="2" destOrd="0" parTransId="{188D5F10-8B90-4246-817F-E72689340F4D}" sibTransId="{017F8823-34DA-4B51-A8F1-48B3B268E68C}"/>
    <dgm:cxn modelId="{F5D2F58B-B23F-4C2F-9C6E-6FFFAD340249}" type="presOf" srcId="{89CCDC52-A9F5-497B-BC74-486641B631BF}" destId="{FDDBB08E-3151-4A8F-907C-572DAA80C5C0}" srcOrd="0" destOrd="0" presId="urn:microsoft.com/office/officeart/2016/7/layout/ChevronBlockProcess"/>
    <dgm:cxn modelId="{8069028D-0260-4E09-9E5A-A9284C570B73}" type="presOf" srcId="{381D7F76-ACD0-468A-99BF-96F7821A77AC}" destId="{859AF4D5-545E-4881-ADAF-1EF9A103C299}" srcOrd="0" destOrd="0" presId="urn:microsoft.com/office/officeart/2016/7/layout/ChevronBlockProcess"/>
    <dgm:cxn modelId="{6E591F93-686F-4FC1-A3DE-C84DD46D235A}" srcId="{345C3B8E-D551-44A8-86B3-91DF5E493A02}" destId="{800D16AE-BE7D-47CE-8C2B-654666E5C73F}" srcOrd="4" destOrd="0" parTransId="{07819CF3-DEA9-4AFB-A493-2486F38076E3}" sibTransId="{6D260AF3-53DD-409D-953F-E54F12664A53}"/>
    <dgm:cxn modelId="{19DA74A3-78E7-4F21-B760-12EB93740A14}" type="presOf" srcId="{3CA2F77E-105C-4A2A-A7ED-4AEBB90E9F89}" destId="{C933D86E-FF98-47AF-BBE6-FF943C26F2E5}" srcOrd="0" destOrd="0" presId="urn:microsoft.com/office/officeart/2016/7/layout/ChevronBlockProcess"/>
    <dgm:cxn modelId="{11850DAF-81D0-4D0F-8DA3-41F4796319E4}" srcId="{345C3B8E-D551-44A8-86B3-91DF5E493A02}" destId="{12ECD561-3DDA-4339-A0FB-4D4E23A40C33}" srcOrd="0" destOrd="0" parTransId="{60DCCB75-45EB-47C6-94A1-94B27FCC8637}" sibTransId="{6CB615D6-747F-4B62-84A6-C892895334F1}"/>
    <dgm:cxn modelId="{469482DC-A5B1-47E7-A29B-09DF2431D047}" type="presOf" srcId="{12ECD561-3DDA-4339-A0FB-4D4E23A40C33}" destId="{0F1AF0E8-20FE-4BE9-A3F8-03BE091D397F}" srcOrd="0" destOrd="0" presId="urn:microsoft.com/office/officeart/2016/7/layout/ChevronBlockProcess"/>
    <dgm:cxn modelId="{FE54F8EE-CFD6-4D18-B4D9-DAF678FFC4E3}" type="presOf" srcId="{CBF64D08-516B-4BE9-8175-9E0DCD16CF40}" destId="{E3E31A9B-7B4B-4E18-A0D7-2CB184BAEA72}" srcOrd="0" destOrd="0" presId="urn:microsoft.com/office/officeart/2016/7/layout/ChevronBlockProcess"/>
    <dgm:cxn modelId="{E39B97F3-1B8D-4FAD-BC4F-C5C6BEE48426}" srcId="{345C3B8E-D551-44A8-86B3-91DF5E493A02}" destId="{ED5F5F48-A694-4063-84AE-7BBF03B6473B}" srcOrd="1" destOrd="0" parTransId="{314D4780-8160-40E1-907E-9803C159DC60}" sibTransId="{9D6574AA-015E-4065-B9B4-50E304CE399A}"/>
    <dgm:cxn modelId="{AAFEDD5C-FFA6-465E-A856-829FA1FE2979}" type="presParOf" srcId="{A93611B4-68FB-4C20-AE18-A6DA7DD7A6CC}" destId="{DDDCE34F-716E-46FF-A549-FD150BD31572}" srcOrd="0" destOrd="0" presId="urn:microsoft.com/office/officeart/2016/7/layout/ChevronBlockProcess"/>
    <dgm:cxn modelId="{6C7AB00A-7F1B-454A-9447-E9CC2D98F6F2}" type="presParOf" srcId="{DDDCE34F-716E-46FF-A549-FD150BD31572}" destId="{0F1AF0E8-20FE-4BE9-A3F8-03BE091D397F}" srcOrd="0" destOrd="0" presId="urn:microsoft.com/office/officeart/2016/7/layout/ChevronBlockProcess"/>
    <dgm:cxn modelId="{154324AE-AFE0-4B9C-982B-7EF30C20A888}" type="presParOf" srcId="{DDDCE34F-716E-46FF-A549-FD150BD31572}" destId="{C933D86E-FF98-47AF-BBE6-FF943C26F2E5}" srcOrd="1" destOrd="0" presId="urn:microsoft.com/office/officeart/2016/7/layout/ChevronBlockProcess"/>
    <dgm:cxn modelId="{DD3B5A06-897D-4B78-9BAB-637330E6D9EE}" type="presParOf" srcId="{A93611B4-68FB-4C20-AE18-A6DA7DD7A6CC}" destId="{3BB6C0E6-6BBC-48CD-827B-AE4C5F6371E7}" srcOrd="1" destOrd="0" presId="urn:microsoft.com/office/officeart/2016/7/layout/ChevronBlockProcess"/>
    <dgm:cxn modelId="{3E207138-9D0C-4B1A-A495-5007C89F65C1}" type="presParOf" srcId="{A93611B4-68FB-4C20-AE18-A6DA7DD7A6CC}" destId="{AE393141-17BC-494F-B9A3-CAC58B36C989}" srcOrd="2" destOrd="0" presId="urn:microsoft.com/office/officeart/2016/7/layout/ChevronBlockProcess"/>
    <dgm:cxn modelId="{A5F8AADA-2F4D-4B50-A319-9F623228DCFB}" type="presParOf" srcId="{AE393141-17BC-494F-B9A3-CAC58B36C989}" destId="{4C51B959-D888-4E7E-850B-D41D6FF95010}" srcOrd="0" destOrd="0" presId="urn:microsoft.com/office/officeart/2016/7/layout/ChevronBlockProcess"/>
    <dgm:cxn modelId="{3B946708-B171-419A-A4FC-D8544965F411}" type="presParOf" srcId="{AE393141-17BC-494F-B9A3-CAC58B36C989}" destId="{FDDBB08E-3151-4A8F-907C-572DAA80C5C0}" srcOrd="1" destOrd="0" presId="urn:microsoft.com/office/officeart/2016/7/layout/ChevronBlockProcess"/>
    <dgm:cxn modelId="{22A1AD90-77BD-497C-85A3-686FC7A6BEF4}" type="presParOf" srcId="{A93611B4-68FB-4C20-AE18-A6DA7DD7A6CC}" destId="{DB644952-7523-4511-9B9B-95D40F3D73E8}" srcOrd="3" destOrd="0" presId="urn:microsoft.com/office/officeart/2016/7/layout/ChevronBlockProcess"/>
    <dgm:cxn modelId="{3EE8DF7F-476B-4D3C-B9B1-F4B06B5C2CC5}" type="presParOf" srcId="{A93611B4-68FB-4C20-AE18-A6DA7DD7A6CC}" destId="{C9C9D221-CB77-442E-A1E6-CB1316EFEBC7}" srcOrd="4" destOrd="0" presId="urn:microsoft.com/office/officeart/2016/7/layout/ChevronBlockProcess"/>
    <dgm:cxn modelId="{0F76C97D-039B-4C81-B040-1CDD5D2287A7}" type="presParOf" srcId="{C9C9D221-CB77-442E-A1E6-CB1316EFEBC7}" destId="{58E7B49B-9E8B-44CA-A002-7DC671DDC7D1}" srcOrd="0" destOrd="0" presId="urn:microsoft.com/office/officeart/2016/7/layout/ChevronBlockProcess"/>
    <dgm:cxn modelId="{DE160E89-CD28-43A1-9FA1-3CE4FD3FDC21}" type="presParOf" srcId="{C9C9D221-CB77-442E-A1E6-CB1316EFEBC7}" destId="{E3E31A9B-7B4B-4E18-A0D7-2CB184BAEA72}" srcOrd="1" destOrd="0" presId="urn:microsoft.com/office/officeart/2016/7/layout/ChevronBlockProcess"/>
    <dgm:cxn modelId="{E55E00C3-F9E7-4BF8-8BAE-9C74617D38B7}" type="presParOf" srcId="{A93611B4-68FB-4C20-AE18-A6DA7DD7A6CC}" destId="{BD6FC4D1-7672-4150-80A2-52CE7756886E}" srcOrd="5" destOrd="0" presId="urn:microsoft.com/office/officeart/2016/7/layout/ChevronBlockProcess"/>
    <dgm:cxn modelId="{7B20704A-58DC-4B0F-8259-5204DEABB047}" type="presParOf" srcId="{A93611B4-68FB-4C20-AE18-A6DA7DD7A6CC}" destId="{4F270C9D-8371-430C-ADAB-272149A905FC}" srcOrd="6" destOrd="0" presId="urn:microsoft.com/office/officeart/2016/7/layout/ChevronBlockProcess"/>
    <dgm:cxn modelId="{FD5C28E5-7406-4724-BA76-26CC9DF00F56}" type="presParOf" srcId="{4F270C9D-8371-430C-ADAB-272149A905FC}" destId="{ADC7B3B5-4122-4F43-BCA3-D7500779245A}" srcOrd="0" destOrd="0" presId="urn:microsoft.com/office/officeart/2016/7/layout/ChevronBlockProcess"/>
    <dgm:cxn modelId="{BF0C5AD0-8826-4D5F-A98C-4D31AC4EC641}" type="presParOf" srcId="{4F270C9D-8371-430C-ADAB-272149A905FC}" destId="{859AF4D5-545E-4881-ADAF-1EF9A103C299}" srcOrd="1" destOrd="0" presId="urn:microsoft.com/office/officeart/2016/7/layout/ChevronBlockProcess"/>
    <dgm:cxn modelId="{BDAB6007-B308-48C2-A871-81F75F82B086}" type="presParOf" srcId="{A93611B4-68FB-4C20-AE18-A6DA7DD7A6CC}" destId="{AD31A9E3-013E-4C84-9C73-A47E062BC50B}" srcOrd="7" destOrd="0" presId="urn:microsoft.com/office/officeart/2016/7/layout/ChevronBlockProcess"/>
    <dgm:cxn modelId="{D8460D38-A97A-4546-A0F5-5BB36A3214B3}" type="presParOf" srcId="{A93611B4-68FB-4C20-AE18-A6DA7DD7A6CC}" destId="{691D2972-5E5E-4AF4-ABF5-E51E027C23D9}" srcOrd="8" destOrd="0" presId="urn:microsoft.com/office/officeart/2016/7/layout/ChevronBlockProcess"/>
    <dgm:cxn modelId="{77EF9B93-6341-4455-BC49-F1C1C79E09EF}" type="presParOf" srcId="{691D2972-5E5E-4AF4-ABF5-E51E027C23D9}" destId="{D0D90E6E-E28C-4FBA-A7DF-3EF4101842F6}" srcOrd="0" destOrd="0" presId="urn:microsoft.com/office/officeart/2016/7/layout/ChevronBlockProcess"/>
    <dgm:cxn modelId="{B0FC4F52-96C5-4408-B070-612AEE71C8D7}" type="presParOf" srcId="{691D2972-5E5E-4AF4-ABF5-E51E027C23D9}" destId="{CA423928-3C8F-4930-AA17-90D99E0FC56D}"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45C3B8E-D551-44A8-86B3-91DF5E493A02}" type="doc">
      <dgm:prSet loTypeId="urn:microsoft.com/office/officeart/2016/7/layout/ChevronBlockProcess" loCatId="process" qsTypeId="urn:microsoft.com/office/officeart/2005/8/quickstyle/simple2" qsCatId="simple" csTypeId="urn:microsoft.com/office/officeart/2005/8/colors/accent3_2" csCatId="accent3" phldr="1"/>
      <dgm:spPr/>
      <dgm:t>
        <a:bodyPr/>
        <a:lstStyle/>
        <a:p>
          <a:endParaRPr lang="en-US"/>
        </a:p>
      </dgm:t>
    </dgm:pt>
    <dgm:pt modelId="{12ECD561-3DDA-4339-A0FB-4D4E23A40C33}">
      <dgm:prSet/>
      <dgm:spPr>
        <a:solidFill>
          <a:schemeClr val="accent1">
            <a:lumMod val="75000"/>
          </a:schemeClr>
        </a:solidFill>
        <a:ln>
          <a:noFill/>
        </a:ln>
      </dgm:spPr>
      <dgm:t>
        <a:bodyPr/>
        <a:lstStyle/>
        <a:p>
          <a:r>
            <a:rPr lang="en-US" dirty="0"/>
            <a:t>Lesson 1</a:t>
          </a:r>
        </a:p>
      </dgm:t>
    </dgm:pt>
    <dgm:pt modelId="{60DCCB75-45EB-47C6-94A1-94B27FCC8637}" type="parTrans" cxnId="{11850DAF-81D0-4D0F-8DA3-41F4796319E4}">
      <dgm:prSet/>
      <dgm:spPr/>
      <dgm:t>
        <a:bodyPr/>
        <a:lstStyle/>
        <a:p>
          <a:endParaRPr lang="en-US"/>
        </a:p>
      </dgm:t>
    </dgm:pt>
    <dgm:pt modelId="{6CB615D6-747F-4B62-84A6-C892895334F1}" type="sibTrans" cxnId="{11850DAF-81D0-4D0F-8DA3-41F4796319E4}">
      <dgm:prSet/>
      <dgm:spPr/>
      <dgm:t>
        <a:bodyPr/>
        <a:lstStyle/>
        <a:p>
          <a:endParaRPr lang="en-US"/>
        </a:p>
      </dgm:t>
    </dgm:pt>
    <dgm:pt modelId="{3CA2F77E-105C-4A2A-A7ED-4AEBB90E9F89}">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What is ETL?</a:t>
          </a:r>
        </a:p>
      </dgm:t>
    </dgm:pt>
    <dgm:pt modelId="{EAE5C2A0-4800-4ADC-B298-B18AE4915DE8}" type="parTrans" cxnId="{0F26703E-5C72-4291-B531-0477431EAF95}">
      <dgm:prSet/>
      <dgm:spPr/>
      <dgm:t>
        <a:bodyPr/>
        <a:lstStyle/>
        <a:p>
          <a:endParaRPr lang="en-US"/>
        </a:p>
      </dgm:t>
    </dgm:pt>
    <dgm:pt modelId="{13B6BDF0-AD0E-418C-AFFF-2DEEF88C3D18}" type="sibTrans" cxnId="{0F26703E-5C72-4291-B531-0477431EAF95}">
      <dgm:prSet/>
      <dgm:spPr/>
      <dgm:t>
        <a:bodyPr/>
        <a:lstStyle/>
        <a:p>
          <a:endParaRPr lang="en-US"/>
        </a:p>
      </dgm:t>
    </dgm:pt>
    <dgm:pt modelId="{ED5F5F48-A694-4063-84AE-7BBF03B6473B}">
      <dgm:prSet/>
      <dgm:spPr>
        <a:solidFill>
          <a:srgbClr val="817E59"/>
        </a:solidFill>
        <a:ln>
          <a:noFill/>
        </a:ln>
      </dgm:spPr>
      <dgm:t>
        <a:bodyPr/>
        <a:lstStyle/>
        <a:p>
          <a:r>
            <a:rPr lang="en-US" dirty="0"/>
            <a:t>Lesson 2</a:t>
          </a:r>
        </a:p>
      </dgm:t>
    </dgm:pt>
    <dgm:pt modelId="{314D4780-8160-40E1-907E-9803C159DC60}" type="parTrans" cxnId="{E39B97F3-1B8D-4FAD-BC4F-C5C6BEE48426}">
      <dgm:prSet/>
      <dgm:spPr/>
      <dgm:t>
        <a:bodyPr/>
        <a:lstStyle/>
        <a:p>
          <a:endParaRPr lang="en-US"/>
        </a:p>
      </dgm:t>
    </dgm:pt>
    <dgm:pt modelId="{9D6574AA-015E-4065-B9B4-50E304CE399A}" type="sibTrans" cxnId="{E39B97F3-1B8D-4FAD-BC4F-C5C6BEE48426}">
      <dgm:prSet/>
      <dgm:spPr/>
      <dgm:t>
        <a:bodyPr/>
        <a:lstStyle/>
        <a:p>
          <a:endParaRPr lang="en-US"/>
        </a:p>
      </dgm:t>
    </dgm:pt>
    <dgm:pt modelId="{89CCDC52-A9F5-497B-BC74-486641B631BF}">
      <dgm:prSet custT="1"/>
      <dgm:spPr>
        <a:solidFill>
          <a:srgbClr val="CCCAB7"/>
        </a:solidFill>
        <a:ln>
          <a:noFill/>
        </a:ln>
      </dgm:spPr>
      <dgm:t>
        <a:bodyPr/>
        <a:lstStyle/>
        <a:p>
          <a:r>
            <a:rPr lang="en-US" sz="1800" dirty="0">
              <a:solidFill>
                <a:srgbClr val="56543B"/>
              </a:solidFill>
            </a:rPr>
            <a:t>The 3 Step Process</a:t>
          </a:r>
        </a:p>
      </dgm:t>
    </dgm:pt>
    <dgm:pt modelId="{ECDD1ED9-49F5-4E58-8C27-D8D04BD28B1C}" type="parTrans" cxnId="{B9E75C83-E877-41DB-80E3-9FA3C9C09A1C}">
      <dgm:prSet/>
      <dgm:spPr/>
      <dgm:t>
        <a:bodyPr/>
        <a:lstStyle/>
        <a:p>
          <a:endParaRPr lang="en-US"/>
        </a:p>
      </dgm:t>
    </dgm:pt>
    <dgm:pt modelId="{188B27DB-04F0-4A7B-8379-E7BB62B41A9B}" type="sibTrans" cxnId="{B9E75C83-E877-41DB-80E3-9FA3C9C09A1C}">
      <dgm:prSet/>
      <dgm:spPr/>
      <dgm:t>
        <a:bodyPr/>
        <a:lstStyle/>
        <a:p>
          <a:endParaRPr lang="en-US"/>
        </a:p>
      </dgm:t>
    </dgm:pt>
    <dgm:pt modelId="{C7557302-1080-4062-BD53-01E638709AF7}">
      <dgm:prSet/>
      <dgm:spPr>
        <a:solidFill>
          <a:schemeClr val="accent1">
            <a:lumMod val="75000"/>
          </a:schemeClr>
        </a:solidFill>
        <a:ln>
          <a:noFill/>
        </a:ln>
      </dgm:spPr>
      <dgm:t>
        <a:bodyPr/>
        <a:lstStyle/>
        <a:p>
          <a:r>
            <a:rPr lang="en-US" dirty="0"/>
            <a:t>Lesson 3</a:t>
          </a:r>
        </a:p>
      </dgm:t>
    </dgm:pt>
    <dgm:pt modelId="{188D5F10-8B90-4246-817F-E72689340F4D}" type="parTrans" cxnId="{FEEBB089-D007-44F7-B807-D6A765E629F4}">
      <dgm:prSet/>
      <dgm:spPr/>
      <dgm:t>
        <a:bodyPr/>
        <a:lstStyle/>
        <a:p>
          <a:endParaRPr lang="en-US"/>
        </a:p>
      </dgm:t>
    </dgm:pt>
    <dgm:pt modelId="{017F8823-34DA-4B51-A8F1-48B3B268E68C}" type="sibTrans" cxnId="{FEEBB089-D007-44F7-B807-D6A765E629F4}">
      <dgm:prSet/>
      <dgm:spPr/>
      <dgm:t>
        <a:bodyPr/>
        <a:lstStyle/>
        <a:p>
          <a:endParaRPr lang="en-US"/>
        </a:p>
      </dgm:t>
    </dgm:pt>
    <dgm:pt modelId="{CBF64D08-516B-4BE9-8175-9E0DCD16CF40}">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Reasons for ETL in Data Science</a:t>
          </a:r>
        </a:p>
      </dgm:t>
    </dgm:pt>
    <dgm:pt modelId="{DADF6020-CDC3-4402-AD9B-276C3FF76494}" type="parTrans" cxnId="{55AE650D-A026-41AA-B2C6-5FB096179349}">
      <dgm:prSet/>
      <dgm:spPr/>
      <dgm:t>
        <a:bodyPr/>
        <a:lstStyle/>
        <a:p>
          <a:endParaRPr lang="en-US"/>
        </a:p>
      </dgm:t>
    </dgm:pt>
    <dgm:pt modelId="{BB911DA0-67F2-46CD-B3CF-E0FD00B232CE}" type="sibTrans" cxnId="{55AE650D-A026-41AA-B2C6-5FB096179349}">
      <dgm:prSet/>
      <dgm:spPr/>
      <dgm:t>
        <a:bodyPr/>
        <a:lstStyle/>
        <a:p>
          <a:endParaRPr lang="en-US"/>
        </a:p>
      </dgm:t>
    </dgm:pt>
    <dgm:pt modelId="{D598A8D5-0B1F-486B-82C7-20C837773C91}">
      <dgm:prSet/>
      <dgm:spPr>
        <a:solidFill>
          <a:srgbClr val="656580"/>
        </a:solidFill>
        <a:ln>
          <a:noFill/>
        </a:ln>
      </dgm:spPr>
      <dgm:t>
        <a:bodyPr/>
        <a:lstStyle/>
        <a:p>
          <a:r>
            <a:rPr lang="en-US" dirty="0"/>
            <a:t>Lesson 4</a:t>
          </a:r>
        </a:p>
      </dgm:t>
    </dgm:pt>
    <dgm:pt modelId="{A7418D3C-0D3B-4071-A712-65068EC58CF8}" type="parTrans" cxnId="{D5B7842D-4CB4-4E8A-A918-B0DBC8A97852}">
      <dgm:prSet/>
      <dgm:spPr/>
      <dgm:t>
        <a:bodyPr/>
        <a:lstStyle/>
        <a:p>
          <a:endParaRPr lang="en-US"/>
        </a:p>
      </dgm:t>
    </dgm:pt>
    <dgm:pt modelId="{62A2AD76-9B83-4292-81B4-C997D9089BA3}" type="sibTrans" cxnId="{D5B7842D-4CB4-4E8A-A918-B0DBC8A97852}">
      <dgm:prSet/>
      <dgm:spPr/>
      <dgm:t>
        <a:bodyPr/>
        <a:lstStyle/>
        <a:p>
          <a:endParaRPr lang="en-US"/>
        </a:p>
      </dgm:t>
    </dgm:pt>
    <dgm:pt modelId="{381D7F76-ACD0-468A-99BF-96F7821A77AC}">
      <dgm:prSet custT="1"/>
      <dgm:spPr>
        <a:solidFill>
          <a:srgbClr val="A9A9BA"/>
        </a:solidFill>
        <a:ln>
          <a:noFill/>
        </a:ln>
      </dgm:spPr>
      <dgm:t>
        <a:bodyPr/>
        <a:lstStyle/>
        <a:p>
          <a:r>
            <a:rPr lang="en-US" sz="1800" dirty="0">
              <a:solidFill>
                <a:srgbClr val="333340"/>
              </a:solidFill>
            </a:rPr>
            <a:t>Let’s Build our own ETL Pipeline!</a:t>
          </a:r>
        </a:p>
      </dgm:t>
    </dgm:pt>
    <dgm:pt modelId="{4653BD68-732E-42DE-A0C7-3F002981C2FB}" type="parTrans" cxnId="{796EA086-3742-4623-ABBD-4E6FC3DC5D99}">
      <dgm:prSet/>
      <dgm:spPr/>
      <dgm:t>
        <a:bodyPr/>
        <a:lstStyle/>
        <a:p>
          <a:endParaRPr lang="en-US"/>
        </a:p>
      </dgm:t>
    </dgm:pt>
    <dgm:pt modelId="{22244C34-511A-4D71-900E-7ED93E59D7D2}" type="sibTrans" cxnId="{796EA086-3742-4623-ABBD-4E6FC3DC5D99}">
      <dgm:prSet/>
      <dgm:spPr/>
      <dgm:t>
        <a:bodyPr/>
        <a:lstStyle/>
        <a:p>
          <a:endParaRPr lang="en-US"/>
        </a:p>
      </dgm:t>
    </dgm:pt>
    <dgm:pt modelId="{800D16AE-BE7D-47CE-8C2B-654666E5C73F}">
      <dgm:prSet/>
      <dgm:spPr>
        <a:solidFill>
          <a:schemeClr val="accent1">
            <a:lumMod val="75000"/>
          </a:schemeClr>
        </a:solidFill>
        <a:ln>
          <a:noFill/>
        </a:ln>
      </dgm:spPr>
      <dgm:t>
        <a:bodyPr/>
        <a:lstStyle/>
        <a:p>
          <a:r>
            <a:rPr lang="en-US" dirty="0"/>
            <a:t>Lesson 5</a:t>
          </a:r>
        </a:p>
      </dgm:t>
    </dgm:pt>
    <dgm:pt modelId="{07819CF3-DEA9-4AFB-A493-2486F38076E3}" type="parTrans" cxnId="{6E591F93-686F-4FC1-A3DE-C84DD46D235A}">
      <dgm:prSet/>
      <dgm:spPr/>
      <dgm:t>
        <a:bodyPr/>
        <a:lstStyle/>
        <a:p>
          <a:endParaRPr lang="en-US"/>
        </a:p>
      </dgm:t>
    </dgm:pt>
    <dgm:pt modelId="{6D260AF3-53DD-409D-953F-E54F12664A53}" type="sibTrans" cxnId="{6E591F93-686F-4FC1-A3DE-C84DD46D235A}">
      <dgm:prSet/>
      <dgm:spPr/>
      <dgm:t>
        <a:bodyPr/>
        <a:lstStyle/>
        <a:p>
          <a:endParaRPr lang="en-US"/>
        </a:p>
      </dgm:t>
    </dgm:pt>
    <dgm:pt modelId="{3289935A-36A4-4AE4-BAD3-EF0902203527}">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Other ways to build an ETL Pipeline</a:t>
          </a:r>
        </a:p>
      </dgm:t>
    </dgm:pt>
    <dgm:pt modelId="{7491A05B-B651-437F-82B1-26B8DF6EB051}" type="parTrans" cxnId="{6786EF20-9833-4F4B-BFEC-410F094BAA3F}">
      <dgm:prSet/>
      <dgm:spPr/>
      <dgm:t>
        <a:bodyPr/>
        <a:lstStyle/>
        <a:p>
          <a:endParaRPr lang="en-US"/>
        </a:p>
      </dgm:t>
    </dgm:pt>
    <dgm:pt modelId="{F54D9A17-0A71-4B9D-B855-5E4C976E8D3F}" type="sibTrans" cxnId="{6786EF20-9833-4F4B-BFEC-410F094BAA3F}">
      <dgm:prSet/>
      <dgm:spPr/>
      <dgm:t>
        <a:bodyPr/>
        <a:lstStyle/>
        <a:p>
          <a:endParaRPr lang="en-US"/>
        </a:p>
      </dgm:t>
    </dgm:pt>
    <dgm:pt modelId="{A93611B4-68FB-4C20-AE18-A6DA7DD7A6CC}" type="pres">
      <dgm:prSet presAssocID="{345C3B8E-D551-44A8-86B3-91DF5E493A02}" presName="Name0" presStyleCnt="0">
        <dgm:presLayoutVars>
          <dgm:dir/>
          <dgm:animLvl val="lvl"/>
          <dgm:resizeHandles val="exact"/>
        </dgm:presLayoutVars>
      </dgm:prSet>
      <dgm:spPr/>
    </dgm:pt>
    <dgm:pt modelId="{DDDCE34F-716E-46FF-A549-FD150BD31572}" type="pres">
      <dgm:prSet presAssocID="{12ECD561-3DDA-4339-A0FB-4D4E23A40C33}" presName="composite" presStyleCnt="0"/>
      <dgm:spPr/>
    </dgm:pt>
    <dgm:pt modelId="{0F1AF0E8-20FE-4BE9-A3F8-03BE091D397F}" type="pres">
      <dgm:prSet presAssocID="{12ECD561-3DDA-4339-A0FB-4D4E23A40C33}" presName="parTx" presStyleLbl="alignNode1" presStyleIdx="0" presStyleCnt="5">
        <dgm:presLayoutVars>
          <dgm:chMax val="0"/>
          <dgm:chPref val="0"/>
        </dgm:presLayoutVars>
      </dgm:prSet>
      <dgm:spPr/>
    </dgm:pt>
    <dgm:pt modelId="{C933D86E-FF98-47AF-BBE6-FF943C26F2E5}" type="pres">
      <dgm:prSet presAssocID="{12ECD561-3DDA-4339-A0FB-4D4E23A40C33}" presName="desTx" presStyleLbl="alignAccFollowNode1" presStyleIdx="0" presStyleCnt="5">
        <dgm:presLayoutVars/>
      </dgm:prSet>
      <dgm:spPr/>
    </dgm:pt>
    <dgm:pt modelId="{3BB6C0E6-6BBC-48CD-827B-AE4C5F6371E7}" type="pres">
      <dgm:prSet presAssocID="{6CB615D6-747F-4B62-84A6-C892895334F1}" presName="space" presStyleCnt="0"/>
      <dgm:spPr/>
    </dgm:pt>
    <dgm:pt modelId="{AE393141-17BC-494F-B9A3-CAC58B36C989}" type="pres">
      <dgm:prSet presAssocID="{ED5F5F48-A694-4063-84AE-7BBF03B6473B}" presName="composite" presStyleCnt="0"/>
      <dgm:spPr/>
    </dgm:pt>
    <dgm:pt modelId="{4C51B959-D888-4E7E-850B-D41D6FF95010}" type="pres">
      <dgm:prSet presAssocID="{ED5F5F48-A694-4063-84AE-7BBF03B6473B}" presName="parTx" presStyleLbl="alignNode1" presStyleIdx="1" presStyleCnt="5">
        <dgm:presLayoutVars>
          <dgm:chMax val="0"/>
          <dgm:chPref val="0"/>
        </dgm:presLayoutVars>
      </dgm:prSet>
      <dgm:spPr/>
    </dgm:pt>
    <dgm:pt modelId="{FDDBB08E-3151-4A8F-907C-572DAA80C5C0}" type="pres">
      <dgm:prSet presAssocID="{ED5F5F48-A694-4063-84AE-7BBF03B6473B}" presName="desTx" presStyleLbl="alignAccFollowNode1" presStyleIdx="1" presStyleCnt="5">
        <dgm:presLayoutVars/>
      </dgm:prSet>
      <dgm:spPr/>
    </dgm:pt>
    <dgm:pt modelId="{DB644952-7523-4511-9B9B-95D40F3D73E8}" type="pres">
      <dgm:prSet presAssocID="{9D6574AA-015E-4065-B9B4-50E304CE399A}" presName="space" presStyleCnt="0"/>
      <dgm:spPr/>
    </dgm:pt>
    <dgm:pt modelId="{C9C9D221-CB77-442E-A1E6-CB1316EFEBC7}" type="pres">
      <dgm:prSet presAssocID="{C7557302-1080-4062-BD53-01E638709AF7}" presName="composite" presStyleCnt="0"/>
      <dgm:spPr/>
    </dgm:pt>
    <dgm:pt modelId="{58E7B49B-9E8B-44CA-A002-7DC671DDC7D1}" type="pres">
      <dgm:prSet presAssocID="{C7557302-1080-4062-BD53-01E638709AF7}" presName="parTx" presStyleLbl="alignNode1" presStyleIdx="2" presStyleCnt="5">
        <dgm:presLayoutVars>
          <dgm:chMax val="0"/>
          <dgm:chPref val="0"/>
        </dgm:presLayoutVars>
      </dgm:prSet>
      <dgm:spPr/>
    </dgm:pt>
    <dgm:pt modelId="{E3E31A9B-7B4B-4E18-A0D7-2CB184BAEA72}" type="pres">
      <dgm:prSet presAssocID="{C7557302-1080-4062-BD53-01E638709AF7}" presName="desTx" presStyleLbl="alignAccFollowNode1" presStyleIdx="2" presStyleCnt="5">
        <dgm:presLayoutVars/>
      </dgm:prSet>
      <dgm:spPr/>
    </dgm:pt>
    <dgm:pt modelId="{BD6FC4D1-7672-4150-80A2-52CE7756886E}" type="pres">
      <dgm:prSet presAssocID="{017F8823-34DA-4B51-A8F1-48B3B268E68C}" presName="space" presStyleCnt="0"/>
      <dgm:spPr/>
    </dgm:pt>
    <dgm:pt modelId="{4F270C9D-8371-430C-ADAB-272149A905FC}" type="pres">
      <dgm:prSet presAssocID="{D598A8D5-0B1F-486B-82C7-20C837773C91}" presName="composite" presStyleCnt="0"/>
      <dgm:spPr/>
    </dgm:pt>
    <dgm:pt modelId="{ADC7B3B5-4122-4F43-BCA3-D7500779245A}" type="pres">
      <dgm:prSet presAssocID="{D598A8D5-0B1F-486B-82C7-20C837773C91}" presName="parTx" presStyleLbl="alignNode1" presStyleIdx="3" presStyleCnt="5">
        <dgm:presLayoutVars>
          <dgm:chMax val="0"/>
          <dgm:chPref val="0"/>
        </dgm:presLayoutVars>
      </dgm:prSet>
      <dgm:spPr/>
    </dgm:pt>
    <dgm:pt modelId="{859AF4D5-545E-4881-ADAF-1EF9A103C299}" type="pres">
      <dgm:prSet presAssocID="{D598A8D5-0B1F-486B-82C7-20C837773C91}" presName="desTx" presStyleLbl="alignAccFollowNode1" presStyleIdx="3" presStyleCnt="5">
        <dgm:presLayoutVars/>
      </dgm:prSet>
      <dgm:spPr/>
    </dgm:pt>
    <dgm:pt modelId="{AD31A9E3-013E-4C84-9C73-A47E062BC50B}" type="pres">
      <dgm:prSet presAssocID="{62A2AD76-9B83-4292-81B4-C997D9089BA3}" presName="space" presStyleCnt="0"/>
      <dgm:spPr/>
    </dgm:pt>
    <dgm:pt modelId="{691D2972-5E5E-4AF4-ABF5-E51E027C23D9}" type="pres">
      <dgm:prSet presAssocID="{800D16AE-BE7D-47CE-8C2B-654666E5C73F}" presName="composite" presStyleCnt="0"/>
      <dgm:spPr/>
    </dgm:pt>
    <dgm:pt modelId="{D0D90E6E-E28C-4FBA-A7DF-3EF4101842F6}" type="pres">
      <dgm:prSet presAssocID="{800D16AE-BE7D-47CE-8C2B-654666E5C73F}" presName="parTx" presStyleLbl="alignNode1" presStyleIdx="4" presStyleCnt="5">
        <dgm:presLayoutVars>
          <dgm:chMax val="0"/>
          <dgm:chPref val="0"/>
        </dgm:presLayoutVars>
      </dgm:prSet>
      <dgm:spPr/>
    </dgm:pt>
    <dgm:pt modelId="{CA423928-3C8F-4930-AA17-90D99E0FC56D}" type="pres">
      <dgm:prSet presAssocID="{800D16AE-BE7D-47CE-8C2B-654666E5C73F}" presName="desTx" presStyleLbl="alignAccFollowNode1" presStyleIdx="4" presStyleCnt="5">
        <dgm:presLayoutVars/>
      </dgm:prSet>
      <dgm:spPr/>
    </dgm:pt>
  </dgm:ptLst>
  <dgm:cxnLst>
    <dgm:cxn modelId="{55AE650D-A026-41AA-B2C6-5FB096179349}" srcId="{C7557302-1080-4062-BD53-01E638709AF7}" destId="{CBF64D08-516B-4BE9-8175-9E0DCD16CF40}" srcOrd="0" destOrd="0" parTransId="{DADF6020-CDC3-4402-AD9B-276C3FF76494}" sibTransId="{BB911DA0-67F2-46CD-B3CF-E0FD00B232CE}"/>
    <dgm:cxn modelId="{6786EF20-9833-4F4B-BFEC-410F094BAA3F}" srcId="{800D16AE-BE7D-47CE-8C2B-654666E5C73F}" destId="{3289935A-36A4-4AE4-BAD3-EF0902203527}" srcOrd="0" destOrd="0" parTransId="{7491A05B-B651-437F-82B1-26B8DF6EB051}" sibTransId="{F54D9A17-0A71-4B9D-B855-5E4C976E8D3F}"/>
    <dgm:cxn modelId="{2A1E5E28-03CC-49C6-8D7B-BA7ECDBD04DA}" type="presOf" srcId="{C7557302-1080-4062-BD53-01E638709AF7}" destId="{58E7B49B-9E8B-44CA-A002-7DC671DDC7D1}" srcOrd="0" destOrd="0" presId="urn:microsoft.com/office/officeart/2016/7/layout/ChevronBlockProcess"/>
    <dgm:cxn modelId="{D5B7842D-4CB4-4E8A-A918-B0DBC8A97852}" srcId="{345C3B8E-D551-44A8-86B3-91DF5E493A02}" destId="{D598A8D5-0B1F-486B-82C7-20C837773C91}" srcOrd="3" destOrd="0" parTransId="{A7418D3C-0D3B-4071-A712-65068EC58CF8}" sibTransId="{62A2AD76-9B83-4292-81B4-C997D9089BA3}"/>
    <dgm:cxn modelId="{0F26703E-5C72-4291-B531-0477431EAF95}" srcId="{12ECD561-3DDA-4339-A0FB-4D4E23A40C33}" destId="{3CA2F77E-105C-4A2A-A7ED-4AEBB90E9F89}" srcOrd="0" destOrd="0" parTransId="{EAE5C2A0-4800-4ADC-B298-B18AE4915DE8}" sibTransId="{13B6BDF0-AD0E-418C-AFFF-2DEEF88C3D18}"/>
    <dgm:cxn modelId="{89B50E60-9984-4011-B6A6-F0D22D290021}" type="presOf" srcId="{345C3B8E-D551-44A8-86B3-91DF5E493A02}" destId="{A93611B4-68FB-4C20-AE18-A6DA7DD7A6CC}" srcOrd="0" destOrd="0" presId="urn:microsoft.com/office/officeart/2016/7/layout/ChevronBlockProcess"/>
    <dgm:cxn modelId="{6CDB6241-09FE-48E4-915D-06620019EAE7}" type="presOf" srcId="{800D16AE-BE7D-47CE-8C2B-654666E5C73F}" destId="{D0D90E6E-E28C-4FBA-A7DF-3EF4101842F6}" srcOrd="0" destOrd="0" presId="urn:microsoft.com/office/officeart/2016/7/layout/ChevronBlockProcess"/>
    <dgm:cxn modelId="{29AE7462-6067-4586-8B16-25AB3F5E294D}" type="presOf" srcId="{ED5F5F48-A694-4063-84AE-7BBF03B6473B}" destId="{4C51B959-D888-4E7E-850B-D41D6FF95010}" srcOrd="0" destOrd="0" presId="urn:microsoft.com/office/officeart/2016/7/layout/ChevronBlockProcess"/>
    <dgm:cxn modelId="{ECCD3744-C5D4-489F-A172-D1F8B326669D}" type="presOf" srcId="{D598A8D5-0B1F-486B-82C7-20C837773C91}" destId="{ADC7B3B5-4122-4F43-BCA3-D7500779245A}" srcOrd="0" destOrd="0" presId="urn:microsoft.com/office/officeart/2016/7/layout/ChevronBlockProcess"/>
    <dgm:cxn modelId="{DF0C2A47-091C-4C55-A711-886D3EFE5DF8}" type="presOf" srcId="{3289935A-36A4-4AE4-BAD3-EF0902203527}" destId="{CA423928-3C8F-4930-AA17-90D99E0FC56D}" srcOrd="0" destOrd="0" presId="urn:microsoft.com/office/officeart/2016/7/layout/ChevronBlockProcess"/>
    <dgm:cxn modelId="{B9E75C83-E877-41DB-80E3-9FA3C9C09A1C}" srcId="{ED5F5F48-A694-4063-84AE-7BBF03B6473B}" destId="{89CCDC52-A9F5-497B-BC74-486641B631BF}" srcOrd="0" destOrd="0" parTransId="{ECDD1ED9-49F5-4E58-8C27-D8D04BD28B1C}" sibTransId="{188B27DB-04F0-4A7B-8379-E7BB62B41A9B}"/>
    <dgm:cxn modelId="{796EA086-3742-4623-ABBD-4E6FC3DC5D99}" srcId="{D598A8D5-0B1F-486B-82C7-20C837773C91}" destId="{381D7F76-ACD0-468A-99BF-96F7821A77AC}" srcOrd="0" destOrd="0" parTransId="{4653BD68-732E-42DE-A0C7-3F002981C2FB}" sibTransId="{22244C34-511A-4D71-900E-7ED93E59D7D2}"/>
    <dgm:cxn modelId="{FEEBB089-D007-44F7-B807-D6A765E629F4}" srcId="{345C3B8E-D551-44A8-86B3-91DF5E493A02}" destId="{C7557302-1080-4062-BD53-01E638709AF7}" srcOrd="2" destOrd="0" parTransId="{188D5F10-8B90-4246-817F-E72689340F4D}" sibTransId="{017F8823-34DA-4B51-A8F1-48B3B268E68C}"/>
    <dgm:cxn modelId="{F5D2F58B-B23F-4C2F-9C6E-6FFFAD340249}" type="presOf" srcId="{89CCDC52-A9F5-497B-BC74-486641B631BF}" destId="{FDDBB08E-3151-4A8F-907C-572DAA80C5C0}" srcOrd="0" destOrd="0" presId="urn:microsoft.com/office/officeart/2016/7/layout/ChevronBlockProcess"/>
    <dgm:cxn modelId="{8069028D-0260-4E09-9E5A-A9284C570B73}" type="presOf" srcId="{381D7F76-ACD0-468A-99BF-96F7821A77AC}" destId="{859AF4D5-545E-4881-ADAF-1EF9A103C299}" srcOrd="0" destOrd="0" presId="urn:microsoft.com/office/officeart/2016/7/layout/ChevronBlockProcess"/>
    <dgm:cxn modelId="{6E591F93-686F-4FC1-A3DE-C84DD46D235A}" srcId="{345C3B8E-D551-44A8-86B3-91DF5E493A02}" destId="{800D16AE-BE7D-47CE-8C2B-654666E5C73F}" srcOrd="4" destOrd="0" parTransId="{07819CF3-DEA9-4AFB-A493-2486F38076E3}" sibTransId="{6D260AF3-53DD-409D-953F-E54F12664A53}"/>
    <dgm:cxn modelId="{19DA74A3-78E7-4F21-B760-12EB93740A14}" type="presOf" srcId="{3CA2F77E-105C-4A2A-A7ED-4AEBB90E9F89}" destId="{C933D86E-FF98-47AF-BBE6-FF943C26F2E5}" srcOrd="0" destOrd="0" presId="urn:microsoft.com/office/officeart/2016/7/layout/ChevronBlockProcess"/>
    <dgm:cxn modelId="{11850DAF-81D0-4D0F-8DA3-41F4796319E4}" srcId="{345C3B8E-D551-44A8-86B3-91DF5E493A02}" destId="{12ECD561-3DDA-4339-A0FB-4D4E23A40C33}" srcOrd="0" destOrd="0" parTransId="{60DCCB75-45EB-47C6-94A1-94B27FCC8637}" sibTransId="{6CB615D6-747F-4B62-84A6-C892895334F1}"/>
    <dgm:cxn modelId="{469482DC-A5B1-47E7-A29B-09DF2431D047}" type="presOf" srcId="{12ECD561-3DDA-4339-A0FB-4D4E23A40C33}" destId="{0F1AF0E8-20FE-4BE9-A3F8-03BE091D397F}" srcOrd="0" destOrd="0" presId="urn:microsoft.com/office/officeart/2016/7/layout/ChevronBlockProcess"/>
    <dgm:cxn modelId="{FE54F8EE-CFD6-4D18-B4D9-DAF678FFC4E3}" type="presOf" srcId="{CBF64D08-516B-4BE9-8175-9E0DCD16CF40}" destId="{E3E31A9B-7B4B-4E18-A0D7-2CB184BAEA72}" srcOrd="0" destOrd="0" presId="urn:microsoft.com/office/officeart/2016/7/layout/ChevronBlockProcess"/>
    <dgm:cxn modelId="{E39B97F3-1B8D-4FAD-BC4F-C5C6BEE48426}" srcId="{345C3B8E-D551-44A8-86B3-91DF5E493A02}" destId="{ED5F5F48-A694-4063-84AE-7BBF03B6473B}" srcOrd="1" destOrd="0" parTransId="{314D4780-8160-40E1-907E-9803C159DC60}" sibTransId="{9D6574AA-015E-4065-B9B4-50E304CE399A}"/>
    <dgm:cxn modelId="{AAFEDD5C-FFA6-465E-A856-829FA1FE2979}" type="presParOf" srcId="{A93611B4-68FB-4C20-AE18-A6DA7DD7A6CC}" destId="{DDDCE34F-716E-46FF-A549-FD150BD31572}" srcOrd="0" destOrd="0" presId="urn:microsoft.com/office/officeart/2016/7/layout/ChevronBlockProcess"/>
    <dgm:cxn modelId="{6C7AB00A-7F1B-454A-9447-E9CC2D98F6F2}" type="presParOf" srcId="{DDDCE34F-716E-46FF-A549-FD150BD31572}" destId="{0F1AF0E8-20FE-4BE9-A3F8-03BE091D397F}" srcOrd="0" destOrd="0" presId="urn:microsoft.com/office/officeart/2016/7/layout/ChevronBlockProcess"/>
    <dgm:cxn modelId="{154324AE-AFE0-4B9C-982B-7EF30C20A888}" type="presParOf" srcId="{DDDCE34F-716E-46FF-A549-FD150BD31572}" destId="{C933D86E-FF98-47AF-BBE6-FF943C26F2E5}" srcOrd="1" destOrd="0" presId="urn:microsoft.com/office/officeart/2016/7/layout/ChevronBlockProcess"/>
    <dgm:cxn modelId="{DD3B5A06-897D-4B78-9BAB-637330E6D9EE}" type="presParOf" srcId="{A93611B4-68FB-4C20-AE18-A6DA7DD7A6CC}" destId="{3BB6C0E6-6BBC-48CD-827B-AE4C5F6371E7}" srcOrd="1" destOrd="0" presId="urn:microsoft.com/office/officeart/2016/7/layout/ChevronBlockProcess"/>
    <dgm:cxn modelId="{3E207138-9D0C-4B1A-A495-5007C89F65C1}" type="presParOf" srcId="{A93611B4-68FB-4C20-AE18-A6DA7DD7A6CC}" destId="{AE393141-17BC-494F-B9A3-CAC58B36C989}" srcOrd="2" destOrd="0" presId="urn:microsoft.com/office/officeart/2016/7/layout/ChevronBlockProcess"/>
    <dgm:cxn modelId="{A5F8AADA-2F4D-4B50-A319-9F623228DCFB}" type="presParOf" srcId="{AE393141-17BC-494F-B9A3-CAC58B36C989}" destId="{4C51B959-D888-4E7E-850B-D41D6FF95010}" srcOrd="0" destOrd="0" presId="urn:microsoft.com/office/officeart/2016/7/layout/ChevronBlockProcess"/>
    <dgm:cxn modelId="{3B946708-B171-419A-A4FC-D8544965F411}" type="presParOf" srcId="{AE393141-17BC-494F-B9A3-CAC58B36C989}" destId="{FDDBB08E-3151-4A8F-907C-572DAA80C5C0}" srcOrd="1" destOrd="0" presId="urn:microsoft.com/office/officeart/2016/7/layout/ChevronBlockProcess"/>
    <dgm:cxn modelId="{22A1AD90-77BD-497C-85A3-686FC7A6BEF4}" type="presParOf" srcId="{A93611B4-68FB-4C20-AE18-A6DA7DD7A6CC}" destId="{DB644952-7523-4511-9B9B-95D40F3D73E8}" srcOrd="3" destOrd="0" presId="urn:microsoft.com/office/officeart/2016/7/layout/ChevronBlockProcess"/>
    <dgm:cxn modelId="{3EE8DF7F-476B-4D3C-B9B1-F4B06B5C2CC5}" type="presParOf" srcId="{A93611B4-68FB-4C20-AE18-A6DA7DD7A6CC}" destId="{C9C9D221-CB77-442E-A1E6-CB1316EFEBC7}" srcOrd="4" destOrd="0" presId="urn:microsoft.com/office/officeart/2016/7/layout/ChevronBlockProcess"/>
    <dgm:cxn modelId="{0F76C97D-039B-4C81-B040-1CDD5D2287A7}" type="presParOf" srcId="{C9C9D221-CB77-442E-A1E6-CB1316EFEBC7}" destId="{58E7B49B-9E8B-44CA-A002-7DC671DDC7D1}" srcOrd="0" destOrd="0" presId="urn:microsoft.com/office/officeart/2016/7/layout/ChevronBlockProcess"/>
    <dgm:cxn modelId="{DE160E89-CD28-43A1-9FA1-3CE4FD3FDC21}" type="presParOf" srcId="{C9C9D221-CB77-442E-A1E6-CB1316EFEBC7}" destId="{E3E31A9B-7B4B-4E18-A0D7-2CB184BAEA72}" srcOrd="1" destOrd="0" presId="urn:microsoft.com/office/officeart/2016/7/layout/ChevronBlockProcess"/>
    <dgm:cxn modelId="{E55E00C3-F9E7-4BF8-8BAE-9C74617D38B7}" type="presParOf" srcId="{A93611B4-68FB-4C20-AE18-A6DA7DD7A6CC}" destId="{BD6FC4D1-7672-4150-80A2-52CE7756886E}" srcOrd="5" destOrd="0" presId="urn:microsoft.com/office/officeart/2016/7/layout/ChevronBlockProcess"/>
    <dgm:cxn modelId="{7B20704A-58DC-4B0F-8259-5204DEABB047}" type="presParOf" srcId="{A93611B4-68FB-4C20-AE18-A6DA7DD7A6CC}" destId="{4F270C9D-8371-430C-ADAB-272149A905FC}" srcOrd="6" destOrd="0" presId="urn:microsoft.com/office/officeart/2016/7/layout/ChevronBlockProcess"/>
    <dgm:cxn modelId="{FD5C28E5-7406-4724-BA76-26CC9DF00F56}" type="presParOf" srcId="{4F270C9D-8371-430C-ADAB-272149A905FC}" destId="{ADC7B3B5-4122-4F43-BCA3-D7500779245A}" srcOrd="0" destOrd="0" presId="urn:microsoft.com/office/officeart/2016/7/layout/ChevronBlockProcess"/>
    <dgm:cxn modelId="{BF0C5AD0-8826-4D5F-A98C-4D31AC4EC641}" type="presParOf" srcId="{4F270C9D-8371-430C-ADAB-272149A905FC}" destId="{859AF4D5-545E-4881-ADAF-1EF9A103C299}" srcOrd="1" destOrd="0" presId="urn:microsoft.com/office/officeart/2016/7/layout/ChevronBlockProcess"/>
    <dgm:cxn modelId="{BDAB6007-B308-48C2-A871-81F75F82B086}" type="presParOf" srcId="{A93611B4-68FB-4C20-AE18-A6DA7DD7A6CC}" destId="{AD31A9E3-013E-4C84-9C73-A47E062BC50B}" srcOrd="7" destOrd="0" presId="urn:microsoft.com/office/officeart/2016/7/layout/ChevronBlockProcess"/>
    <dgm:cxn modelId="{D8460D38-A97A-4546-A0F5-5BB36A3214B3}" type="presParOf" srcId="{A93611B4-68FB-4C20-AE18-A6DA7DD7A6CC}" destId="{691D2972-5E5E-4AF4-ABF5-E51E027C23D9}" srcOrd="8" destOrd="0" presId="urn:microsoft.com/office/officeart/2016/7/layout/ChevronBlockProcess"/>
    <dgm:cxn modelId="{77EF9B93-6341-4455-BC49-F1C1C79E09EF}" type="presParOf" srcId="{691D2972-5E5E-4AF4-ABF5-E51E027C23D9}" destId="{D0D90E6E-E28C-4FBA-A7DF-3EF4101842F6}" srcOrd="0" destOrd="0" presId="urn:microsoft.com/office/officeart/2016/7/layout/ChevronBlockProcess"/>
    <dgm:cxn modelId="{B0FC4F52-96C5-4408-B070-612AEE71C8D7}" type="presParOf" srcId="{691D2972-5E5E-4AF4-ABF5-E51E027C23D9}" destId="{CA423928-3C8F-4930-AA17-90D99E0FC56D}"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45C3B8E-D551-44A8-86B3-91DF5E493A02}" type="doc">
      <dgm:prSet loTypeId="urn:microsoft.com/office/officeart/2016/7/layout/ChevronBlockProcess" loCatId="process" qsTypeId="urn:microsoft.com/office/officeart/2005/8/quickstyle/simple2" qsCatId="simple" csTypeId="urn:microsoft.com/office/officeart/2005/8/colors/accent3_2" csCatId="accent3" phldr="1"/>
      <dgm:spPr/>
      <dgm:t>
        <a:bodyPr/>
        <a:lstStyle/>
        <a:p>
          <a:endParaRPr lang="en-US"/>
        </a:p>
      </dgm:t>
    </dgm:pt>
    <dgm:pt modelId="{12ECD561-3DDA-4339-A0FB-4D4E23A40C33}">
      <dgm:prSet/>
      <dgm:spPr>
        <a:solidFill>
          <a:schemeClr val="accent1">
            <a:lumMod val="75000"/>
          </a:schemeClr>
        </a:solidFill>
        <a:ln>
          <a:noFill/>
        </a:ln>
      </dgm:spPr>
      <dgm:t>
        <a:bodyPr/>
        <a:lstStyle/>
        <a:p>
          <a:r>
            <a:rPr lang="en-US" dirty="0"/>
            <a:t>Lesson 1</a:t>
          </a:r>
        </a:p>
      </dgm:t>
    </dgm:pt>
    <dgm:pt modelId="{60DCCB75-45EB-47C6-94A1-94B27FCC8637}" type="parTrans" cxnId="{11850DAF-81D0-4D0F-8DA3-41F4796319E4}">
      <dgm:prSet/>
      <dgm:spPr/>
      <dgm:t>
        <a:bodyPr/>
        <a:lstStyle/>
        <a:p>
          <a:endParaRPr lang="en-US"/>
        </a:p>
      </dgm:t>
    </dgm:pt>
    <dgm:pt modelId="{6CB615D6-747F-4B62-84A6-C892895334F1}" type="sibTrans" cxnId="{11850DAF-81D0-4D0F-8DA3-41F4796319E4}">
      <dgm:prSet/>
      <dgm:spPr/>
      <dgm:t>
        <a:bodyPr/>
        <a:lstStyle/>
        <a:p>
          <a:endParaRPr lang="en-US"/>
        </a:p>
      </dgm:t>
    </dgm:pt>
    <dgm:pt modelId="{3CA2F77E-105C-4A2A-A7ED-4AEBB90E9F89}">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What is ETL?</a:t>
          </a:r>
        </a:p>
      </dgm:t>
    </dgm:pt>
    <dgm:pt modelId="{EAE5C2A0-4800-4ADC-B298-B18AE4915DE8}" type="parTrans" cxnId="{0F26703E-5C72-4291-B531-0477431EAF95}">
      <dgm:prSet/>
      <dgm:spPr/>
      <dgm:t>
        <a:bodyPr/>
        <a:lstStyle/>
        <a:p>
          <a:endParaRPr lang="en-US"/>
        </a:p>
      </dgm:t>
    </dgm:pt>
    <dgm:pt modelId="{13B6BDF0-AD0E-418C-AFFF-2DEEF88C3D18}" type="sibTrans" cxnId="{0F26703E-5C72-4291-B531-0477431EAF95}">
      <dgm:prSet/>
      <dgm:spPr/>
      <dgm:t>
        <a:bodyPr/>
        <a:lstStyle/>
        <a:p>
          <a:endParaRPr lang="en-US"/>
        </a:p>
      </dgm:t>
    </dgm:pt>
    <dgm:pt modelId="{ED5F5F48-A694-4063-84AE-7BBF03B6473B}">
      <dgm:prSet/>
      <dgm:spPr>
        <a:solidFill>
          <a:srgbClr val="817E59"/>
        </a:solidFill>
        <a:ln>
          <a:noFill/>
        </a:ln>
      </dgm:spPr>
      <dgm:t>
        <a:bodyPr/>
        <a:lstStyle/>
        <a:p>
          <a:r>
            <a:rPr lang="en-US" dirty="0"/>
            <a:t>Lesson 2</a:t>
          </a:r>
        </a:p>
      </dgm:t>
    </dgm:pt>
    <dgm:pt modelId="{314D4780-8160-40E1-907E-9803C159DC60}" type="parTrans" cxnId="{E39B97F3-1B8D-4FAD-BC4F-C5C6BEE48426}">
      <dgm:prSet/>
      <dgm:spPr/>
      <dgm:t>
        <a:bodyPr/>
        <a:lstStyle/>
        <a:p>
          <a:endParaRPr lang="en-US"/>
        </a:p>
      </dgm:t>
    </dgm:pt>
    <dgm:pt modelId="{9D6574AA-015E-4065-B9B4-50E304CE399A}" type="sibTrans" cxnId="{E39B97F3-1B8D-4FAD-BC4F-C5C6BEE48426}">
      <dgm:prSet/>
      <dgm:spPr/>
      <dgm:t>
        <a:bodyPr/>
        <a:lstStyle/>
        <a:p>
          <a:endParaRPr lang="en-US"/>
        </a:p>
      </dgm:t>
    </dgm:pt>
    <dgm:pt modelId="{89CCDC52-A9F5-497B-BC74-486641B631BF}">
      <dgm:prSet custT="1"/>
      <dgm:spPr>
        <a:solidFill>
          <a:srgbClr val="CCCAB7">
            <a:alpha val="90000"/>
          </a:srgbClr>
        </a:solidFill>
        <a:ln>
          <a:noFill/>
        </a:ln>
      </dgm:spPr>
      <dgm:t>
        <a:bodyPr/>
        <a:lstStyle/>
        <a:p>
          <a:r>
            <a:rPr lang="en-US" sz="1800" dirty="0">
              <a:solidFill>
                <a:srgbClr val="56543B"/>
              </a:solidFill>
            </a:rPr>
            <a:t>The 3 Step Process</a:t>
          </a:r>
        </a:p>
      </dgm:t>
    </dgm:pt>
    <dgm:pt modelId="{ECDD1ED9-49F5-4E58-8C27-D8D04BD28B1C}" type="parTrans" cxnId="{B9E75C83-E877-41DB-80E3-9FA3C9C09A1C}">
      <dgm:prSet/>
      <dgm:spPr/>
      <dgm:t>
        <a:bodyPr/>
        <a:lstStyle/>
        <a:p>
          <a:endParaRPr lang="en-US"/>
        </a:p>
      </dgm:t>
    </dgm:pt>
    <dgm:pt modelId="{188B27DB-04F0-4A7B-8379-E7BB62B41A9B}" type="sibTrans" cxnId="{B9E75C83-E877-41DB-80E3-9FA3C9C09A1C}">
      <dgm:prSet/>
      <dgm:spPr/>
      <dgm:t>
        <a:bodyPr/>
        <a:lstStyle/>
        <a:p>
          <a:endParaRPr lang="en-US"/>
        </a:p>
      </dgm:t>
    </dgm:pt>
    <dgm:pt modelId="{C7557302-1080-4062-BD53-01E638709AF7}">
      <dgm:prSet/>
      <dgm:spPr>
        <a:solidFill>
          <a:schemeClr val="accent1">
            <a:lumMod val="75000"/>
          </a:schemeClr>
        </a:solidFill>
        <a:ln>
          <a:noFill/>
        </a:ln>
      </dgm:spPr>
      <dgm:t>
        <a:bodyPr/>
        <a:lstStyle/>
        <a:p>
          <a:r>
            <a:rPr lang="en-US" dirty="0"/>
            <a:t>Lesson 3</a:t>
          </a:r>
        </a:p>
      </dgm:t>
    </dgm:pt>
    <dgm:pt modelId="{188D5F10-8B90-4246-817F-E72689340F4D}" type="parTrans" cxnId="{FEEBB089-D007-44F7-B807-D6A765E629F4}">
      <dgm:prSet/>
      <dgm:spPr/>
      <dgm:t>
        <a:bodyPr/>
        <a:lstStyle/>
        <a:p>
          <a:endParaRPr lang="en-US"/>
        </a:p>
      </dgm:t>
    </dgm:pt>
    <dgm:pt modelId="{017F8823-34DA-4B51-A8F1-48B3B268E68C}" type="sibTrans" cxnId="{FEEBB089-D007-44F7-B807-D6A765E629F4}">
      <dgm:prSet/>
      <dgm:spPr/>
      <dgm:t>
        <a:bodyPr/>
        <a:lstStyle/>
        <a:p>
          <a:endParaRPr lang="en-US"/>
        </a:p>
      </dgm:t>
    </dgm:pt>
    <dgm:pt modelId="{CBF64D08-516B-4BE9-8175-9E0DCD16CF40}">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Reasons for ETL in Data Science</a:t>
          </a:r>
        </a:p>
      </dgm:t>
    </dgm:pt>
    <dgm:pt modelId="{DADF6020-CDC3-4402-AD9B-276C3FF76494}" type="parTrans" cxnId="{55AE650D-A026-41AA-B2C6-5FB096179349}">
      <dgm:prSet/>
      <dgm:spPr/>
      <dgm:t>
        <a:bodyPr/>
        <a:lstStyle/>
        <a:p>
          <a:endParaRPr lang="en-US"/>
        </a:p>
      </dgm:t>
    </dgm:pt>
    <dgm:pt modelId="{BB911DA0-67F2-46CD-B3CF-E0FD00B232CE}" type="sibTrans" cxnId="{55AE650D-A026-41AA-B2C6-5FB096179349}">
      <dgm:prSet/>
      <dgm:spPr/>
      <dgm:t>
        <a:bodyPr/>
        <a:lstStyle/>
        <a:p>
          <a:endParaRPr lang="en-US"/>
        </a:p>
      </dgm:t>
    </dgm:pt>
    <dgm:pt modelId="{D598A8D5-0B1F-486B-82C7-20C837773C91}">
      <dgm:prSet/>
      <dgm:spPr>
        <a:solidFill>
          <a:schemeClr val="accent1">
            <a:lumMod val="75000"/>
          </a:schemeClr>
        </a:solidFill>
        <a:ln>
          <a:noFill/>
        </a:ln>
      </dgm:spPr>
      <dgm:t>
        <a:bodyPr/>
        <a:lstStyle/>
        <a:p>
          <a:r>
            <a:rPr lang="en-US" dirty="0"/>
            <a:t>Lesson 4</a:t>
          </a:r>
        </a:p>
      </dgm:t>
    </dgm:pt>
    <dgm:pt modelId="{A7418D3C-0D3B-4071-A712-65068EC58CF8}" type="parTrans" cxnId="{D5B7842D-4CB4-4E8A-A918-B0DBC8A97852}">
      <dgm:prSet/>
      <dgm:spPr/>
      <dgm:t>
        <a:bodyPr/>
        <a:lstStyle/>
        <a:p>
          <a:endParaRPr lang="en-US"/>
        </a:p>
      </dgm:t>
    </dgm:pt>
    <dgm:pt modelId="{62A2AD76-9B83-4292-81B4-C997D9089BA3}" type="sibTrans" cxnId="{D5B7842D-4CB4-4E8A-A918-B0DBC8A97852}">
      <dgm:prSet/>
      <dgm:spPr/>
      <dgm:t>
        <a:bodyPr/>
        <a:lstStyle/>
        <a:p>
          <a:endParaRPr lang="en-US"/>
        </a:p>
      </dgm:t>
    </dgm:pt>
    <dgm:pt modelId="{381D7F76-ACD0-468A-99BF-96F7821A77AC}">
      <dgm:prSet custT="1"/>
      <dgm:spPr>
        <a:solidFill>
          <a:schemeClr val="accent1">
            <a:lumMod val="60000"/>
            <a:lumOff val="40000"/>
            <a:alpha val="90000"/>
          </a:schemeClr>
        </a:solidFill>
        <a:ln>
          <a:noFill/>
        </a:ln>
      </dgm:spPr>
      <dgm:t>
        <a:bodyPr/>
        <a:lstStyle/>
        <a:p>
          <a:r>
            <a:rPr lang="en-US" sz="1800" dirty="0">
              <a:solidFill>
                <a:schemeClr val="accent1">
                  <a:lumMod val="50000"/>
                </a:schemeClr>
              </a:solidFill>
            </a:rPr>
            <a:t>Let’s Build our own ETL Pipeline!</a:t>
          </a:r>
        </a:p>
      </dgm:t>
    </dgm:pt>
    <dgm:pt modelId="{4653BD68-732E-42DE-A0C7-3F002981C2FB}" type="parTrans" cxnId="{796EA086-3742-4623-ABBD-4E6FC3DC5D99}">
      <dgm:prSet/>
      <dgm:spPr/>
      <dgm:t>
        <a:bodyPr/>
        <a:lstStyle/>
        <a:p>
          <a:endParaRPr lang="en-US"/>
        </a:p>
      </dgm:t>
    </dgm:pt>
    <dgm:pt modelId="{22244C34-511A-4D71-900E-7ED93E59D7D2}" type="sibTrans" cxnId="{796EA086-3742-4623-ABBD-4E6FC3DC5D99}">
      <dgm:prSet/>
      <dgm:spPr/>
      <dgm:t>
        <a:bodyPr/>
        <a:lstStyle/>
        <a:p>
          <a:endParaRPr lang="en-US"/>
        </a:p>
      </dgm:t>
    </dgm:pt>
    <dgm:pt modelId="{800D16AE-BE7D-47CE-8C2B-654666E5C73F}">
      <dgm:prSet/>
      <dgm:spPr>
        <a:solidFill>
          <a:srgbClr val="656580"/>
        </a:solidFill>
        <a:ln>
          <a:noFill/>
        </a:ln>
      </dgm:spPr>
      <dgm:t>
        <a:bodyPr/>
        <a:lstStyle/>
        <a:p>
          <a:r>
            <a:rPr lang="en-US" dirty="0"/>
            <a:t>Lesson 5</a:t>
          </a:r>
        </a:p>
      </dgm:t>
    </dgm:pt>
    <dgm:pt modelId="{07819CF3-DEA9-4AFB-A493-2486F38076E3}" type="parTrans" cxnId="{6E591F93-686F-4FC1-A3DE-C84DD46D235A}">
      <dgm:prSet/>
      <dgm:spPr/>
      <dgm:t>
        <a:bodyPr/>
        <a:lstStyle/>
        <a:p>
          <a:endParaRPr lang="en-US"/>
        </a:p>
      </dgm:t>
    </dgm:pt>
    <dgm:pt modelId="{6D260AF3-53DD-409D-953F-E54F12664A53}" type="sibTrans" cxnId="{6E591F93-686F-4FC1-A3DE-C84DD46D235A}">
      <dgm:prSet/>
      <dgm:spPr/>
      <dgm:t>
        <a:bodyPr/>
        <a:lstStyle/>
        <a:p>
          <a:endParaRPr lang="en-US"/>
        </a:p>
      </dgm:t>
    </dgm:pt>
    <dgm:pt modelId="{3289935A-36A4-4AE4-BAD3-EF0902203527}">
      <dgm:prSet custT="1"/>
      <dgm:spPr>
        <a:solidFill>
          <a:srgbClr val="A9A9BA"/>
        </a:solidFill>
        <a:ln>
          <a:noFill/>
        </a:ln>
      </dgm:spPr>
      <dgm:t>
        <a:bodyPr/>
        <a:lstStyle/>
        <a:p>
          <a:r>
            <a:rPr lang="en-US" sz="1800" dirty="0">
              <a:solidFill>
                <a:srgbClr val="333340"/>
              </a:solidFill>
            </a:rPr>
            <a:t>Other ways to build an ETL Pipeline</a:t>
          </a:r>
        </a:p>
      </dgm:t>
    </dgm:pt>
    <dgm:pt modelId="{7491A05B-B651-437F-82B1-26B8DF6EB051}" type="parTrans" cxnId="{6786EF20-9833-4F4B-BFEC-410F094BAA3F}">
      <dgm:prSet/>
      <dgm:spPr/>
      <dgm:t>
        <a:bodyPr/>
        <a:lstStyle/>
        <a:p>
          <a:endParaRPr lang="en-US"/>
        </a:p>
      </dgm:t>
    </dgm:pt>
    <dgm:pt modelId="{F54D9A17-0A71-4B9D-B855-5E4C976E8D3F}" type="sibTrans" cxnId="{6786EF20-9833-4F4B-BFEC-410F094BAA3F}">
      <dgm:prSet/>
      <dgm:spPr/>
      <dgm:t>
        <a:bodyPr/>
        <a:lstStyle/>
        <a:p>
          <a:endParaRPr lang="en-US"/>
        </a:p>
      </dgm:t>
    </dgm:pt>
    <dgm:pt modelId="{A93611B4-68FB-4C20-AE18-A6DA7DD7A6CC}" type="pres">
      <dgm:prSet presAssocID="{345C3B8E-D551-44A8-86B3-91DF5E493A02}" presName="Name0" presStyleCnt="0">
        <dgm:presLayoutVars>
          <dgm:dir/>
          <dgm:animLvl val="lvl"/>
          <dgm:resizeHandles val="exact"/>
        </dgm:presLayoutVars>
      </dgm:prSet>
      <dgm:spPr/>
    </dgm:pt>
    <dgm:pt modelId="{DDDCE34F-716E-46FF-A549-FD150BD31572}" type="pres">
      <dgm:prSet presAssocID="{12ECD561-3DDA-4339-A0FB-4D4E23A40C33}" presName="composite" presStyleCnt="0"/>
      <dgm:spPr/>
    </dgm:pt>
    <dgm:pt modelId="{0F1AF0E8-20FE-4BE9-A3F8-03BE091D397F}" type="pres">
      <dgm:prSet presAssocID="{12ECD561-3DDA-4339-A0FB-4D4E23A40C33}" presName="parTx" presStyleLbl="alignNode1" presStyleIdx="0" presStyleCnt="5">
        <dgm:presLayoutVars>
          <dgm:chMax val="0"/>
          <dgm:chPref val="0"/>
        </dgm:presLayoutVars>
      </dgm:prSet>
      <dgm:spPr/>
    </dgm:pt>
    <dgm:pt modelId="{C933D86E-FF98-47AF-BBE6-FF943C26F2E5}" type="pres">
      <dgm:prSet presAssocID="{12ECD561-3DDA-4339-A0FB-4D4E23A40C33}" presName="desTx" presStyleLbl="alignAccFollowNode1" presStyleIdx="0" presStyleCnt="5">
        <dgm:presLayoutVars/>
      </dgm:prSet>
      <dgm:spPr/>
    </dgm:pt>
    <dgm:pt modelId="{3BB6C0E6-6BBC-48CD-827B-AE4C5F6371E7}" type="pres">
      <dgm:prSet presAssocID="{6CB615D6-747F-4B62-84A6-C892895334F1}" presName="space" presStyleCnt="0"/>
      <dgm:spPr/>
    </dgm:pt>
    <dgm:pt modelId="{AE393141-17BC-494F-B9A3-CAC58B36C989}" type="pres">
      <dgm:prSet presAssocID="{ED5F5F48-A694-4063-84AE-7BBF03B6473B}" presName="composite" presStyleCnt="0"/>
      <dgm:spPr/>
    </dgm:pt>
    <dgm:pt modelId="{4C51B959-D888-4E7E-850B-D41D6FF95010}" type="pres">
      <dgm:prSet presAssocID="{ED5F5F48-A694-4063-84AE-7BBF03B6473B}" presName="parTx" presStyleLbl="alignNode1" presStyleIdx="1" presStyleCnt="5">
        <dgm:presLayoutVars>
          <dgm:chMax val="0"/>
          <dgm:chPref val="0"/>
        </dgm:presLayoutVars>
      </dgm:prSet>
      <dgm:spPr/>
    </dgm:pt>
    <dgm:pt modelId="{FDDBB08E-3151-4A8F-907C-572DAA80C5C0}" type="pres">
      <dgm:prSet presAssocID="{ED5F5F48-A694-4063-84AE-7BBF03B6473B}" presName="desTx" presStyleLbl="alignAccFollowNode1" presStyleIdx="1" presStyleCnt="5">
        <dgm:presLayoutVars/>
      </dgm:prSet>
      <dgm:spPr/>
    </dgm:pt>
    <dgm:pt modelId="{DB644952-7523-4511-9B9B-95D40F3D73E8}" type="pres">
      <dgm:prSet presAssocID="{9D6574AA-015E-4065-B9B4-50E304CE399A}" presName="space" presStyleCnt="0"/>
      <dgm:spPr/>
    </dgm:pt>
    <dgm:pt modelId="{C9C9D221-CB77-442E-A1E6-CB1316EFEBC7}" type="pres">
      <dgm:prSet presAssocID="{C7557302-1080-4062-BD53-01E638709AF7}" presName="composite" presStyleCnt="0"/>
      <dgm:spPr/>
    </dgm:pt>
    <dgm:pt modelId="{58E7B49B-9E8B-44CA-A002-7DC671DDC7D1}" type="pres">
      <dgm:prSet presAssocID="{C7557302-1080-4062-BD53-01E638709AF7}" presName="parTx" presStyleLbl="alignNode1" presStyleIdx="2" presStyleCnt="5">
        <dgm:presLayoutVars>
          <dgm:chMax val="0"/>
          <dgm:chPref val="0"/>
        </dgm:presLayoutVars>
      </dgm:prSet>
      <dgm:spPr/>
    </dgm:pt>
    <dgm:pt modelId="{E3E31A9B-7B4B-4E18-A0D7-2CB184BAEA72}" type="pres">
      <dgm:prSet presAssocID="{C7557302-1080-4062-BD53-01E638709AF7}" presName="desTx" presStyleLbl="alignAccFollowNode1" presStyleIdx="2" presStyleCnt="5">
        <dgm:presLayoutVars/>
      </dgm:prSet>
      <dgm:spPr/>
    </dgm:pt>
    <dgm:pt modelId="{BD6FC4D1-7672-4150-80A2-52CE7756886E}" type="pres">
      <dgm:prSet presAssocID="{017F8823-34DA-4B51-A8F1-48B3B268E68C}" presName="space" presStyleCnt="0"/>
      <dgm:spPr/>
    </dgm:pt>
    <dgm:pt modelId="{4F270C9D-8371-430C-ADAB-272149A905FC}" type="pres">
      <dgm:prSet presAssocID="{D598A8D5-0B1F-486B-82C7-20C837773C91}" presName="composite" presStyleCnt="0"/>
      <dgm:spPr/>
    </dgm:pt>
    <dgm:pt modelId="{ADC7B3B5-4122-4F43-BCA3-D7500779245A}" type="pres">
      <dgm:prSet presAssocID="{D598A8D5-0B1F-486B-82C7-20C837773C91}" presName="parTx" presStyleLbl="alignNode1" presStyleIdx="3" presStyleCnt="5">
        <dgm:presLayoutVars>
          <dgm:chMax val="0"/>
          <dgm:chPref val="0"/>
        </dgm:presLayoutVars>
      </dgm:prSet>
      <dgm:spPr/>
    </dgm:pt>
    <dgm:pt modelId="{859AF4D5-545E-4881-ADAF-1EF9A103C299}" type="pres">
      <dgm:prSet presAssocID="{D598A8D5-0B1F-486B-82C7-20C837773C91}" presName="desTx" presStyleLbl="alignAccFollowNode1" presStyleIdx="3" presStyleCnt="5">
        <dgm:presLayoutVars/>
      </dgm:prSet>
      <dgm:spPr/>
    </dgm:pt>
    <dgm:pt modelId="{AD31A9E3-013E-4C84-9C73-A47E062BC50B}" type="pres">
      <dgm:prSet presAssocID="{62A2AD76-9B83-4292-81B4-C997D9089BA3}" presName="space" presStyleCnt="0"/>
      <dgm:spPr/>
    </dgm:pt>
    <dgm:pt modelId="{691D2972-5E5E-4AF4-ABF5-E51E027C23D9}" type="pres">
      <dgm:prSet presAssocID="{800D16AE-BE7D-47CE-8C2B-654666E5C73F}" presName="composite" presStyleCnt="0"/>
      <dgm:spPr/>
    </dgm:pt>
    <dgm:pt modelId="{D0D90E6E-E28C-4FBA-A7DF-3EF4101842F6}" type="pres">
      <dgm:prSet presAssocID="{800D16AE-BE7D-47CE-8C2B-654666E5C73F}" presName="parTx" presStyleLbl="alignNode1" presStyleIdx="4" presStyleCnt="5">
        <dgm:presLayoutVars>
          <dgm:chMax val="0"/>
          <dgm:chPref val="0"/>
        </dgm:presLayoutVars>
      </dgm:prSet>
      <dgm:spPr/>
    </dgm:pt>
    <dgm:pt modelId="{CA423928-3C8F-4930-AA17-90D99E0FC56D}" type="pres">
      <dgm:prSet presAssocID="{800D16AE-BE7D-47CE-8C2B-654666E5C73F}" presName="desTx" presStyleLbl="alignAccFollowNode1" presStyleIdx="4" presStyleCnt="5">
        <dgm:presLayoutVars/>
      </dgm:prSet>
      <dgm:spPr/>
    </dgm:pt>
  </dgm:ptLst>
  <dgm:cxnLst>
    <dgm:cxn modelId="{55AE650D-A026-41AA-B2C6-5FB096179349}" srcId="{C7557302-1080-4062-BD53-01E638709AF7}" destId="{CBF64D08-516B-4BE9-8175-9E0DCD16CF40}" srcOrd="0" destOrd="0" parTransId="{DADF6020-CDC3-4402-AD9B-276C3FF76494}" sibTransId="{BB911DA0-67F2-46CD-B3CF-E0FD00B232CE}"/>
    <dgm:cxn modelId="{6786EF20-9833-4F4B-BFEC-410F094BAA3F}" srcId="{800D16AE-BE7D-47CE-8C2B-654666E5C73F}" destId="{3289935A-36A4-4AE4-BAD3-EF0902203527}" srcOrd="0" destOrd="0" parTransId="{7491A05B-B651-437F-82B1-26B8DF6EB051}" sibTransId="{F54D9A17-0A71-4B9D-B855-5E4C976E8D3F}"/>
    <dgm:cxn modelId="{2A1E5E28-03CC-49C6-8D7B-BA7ECDBD04DA}" type="presOf" srcId="{C7557302-1080-4062-BD53-01E638709AF7}" destId="{58E7B49B-9E8B-44CA-A002-7DC671DDC7D1}" srcOrd="0" destOrd="0" presId="urn:microsoft.com/office/officeart/2016/7/layout/ChevronBlockProcess"/>
    <dgm:cxn modelId="{D5B7842D-4CB4-4E8A-A918-B0DBC8A97852}" srcId="{345C3B8E-D551-44A8-86B3-91DF5E493A02}" destId="{D598A8D5-0B1F-486B-82C7-20C837773C91}" srcOrd="3" destOrd="0" parTransId="{A7418D3C-0D3B-4071-A712-65068EC58CF8}" sibTransId="{62A2AD76-9B83-4292-81B4-C997D9089BA3}"/>
    <dgm:cxn modelId="{0F26703E-5C72-4291-B531-0477431EAF95}" srcId="{12ECD561-3DDA-4339-A0FB-4D4E23A40C33}" destId="{3CA2F77E-105C-4A2A-A7ED-4AEBB90E9F89}" srcOrd="0" destOrd="0" parTransId="{EAE5C2A0-4800-4ADC-B298-B18AE4915DE8}" sibTransId="{13B6BDF0-AD0E-418C-AFFF-2DEEF88C3D18}"/>
    <dgm:cxn modelId="{89B50E60-9984-4011-B6A6-F0D22D290021}" type="presOf" srcId="{345C3B8E-D551-44A8-86B3-91DF5E493A02}" destId="{A93611B4-68FB-4C20-AE18-A6DA7DD7A6CC}" srcOrd="0" destOrd="0" presId="urn:microsoft.com/office/officeart/2016/7/layout/ChevronBlockProcess"/>
    <dgm:cxn modelId="{6CDB6241-09FE-48E4-915D-06620019EAE7}" type="presOf" srcId="{800D16AE-BE7D-47CE-8C2B-654666E5C73F}" destId="{D0D90E6E-E28C-4FBA-A7DF-3EF4101842F6}" srcOrd="0" destOrd="0" presId="urn:microsoft.com/office/officeart/2016/7/layout/ChevronBlockProcess"/>
    <dgm:cxn modelId="{29AE7462-6067-4586-8B16-25AB3F5E294D}" type="presOf" srcId="{ED5F5F48-A694-4063-84AE-7BBF03B6473B}" destId="{4C51B959-D888-4E7E-850B-D41D6FF95010}" srcOrd="0" destOrd="0" presId="urn:microsoft.com/office/officeart/2016/7/layout/ChevronBlockProcess"/>
    <dgm:cxn modelId="{ECCD3744-C5D4-489F-A172-D1F8B326669D}" type="presOf" srcId="{D598A8D5-0B1F-486B-82C7-20C837773C91}" destId="{ADC7B3B5-4122-4F43-BCA3-D7500779245A}" srcOrd="0" destOrd="0" presId="urn:microsoft.com/office/officeart/2016/7/layout/ChevronBlockProcess"/>
    <dgm:cxn modelId="{DF0C2A47-091C-4C55-A711-886D3EFE5DF8}" type="presOf" srcId="{3289935A-36A4-4AE4-BAD3-EF0902203527}" destId="{CA423928-3C8F-4930-AA17-90D99E0FC56D}" srcOrd="0" destOrd="0" presId="urn:microsoft.com/office/officeart/2016/7/layout/ChevronBlockProcess"/>
    <dgm:cxn modelId="{B9E75C83-E877-41DB-80E3-9FA3C9C09A1C}" srcId="{ED5F5F48-A694-4063-84AE-7BBF03B6473B}" destId="{89CCDC52-A9F5-497B-BC74-486641B631BF}" srcOrd="0" destOrd="0" parTransId="{ECDD1ED9-49F5-4E58-8C27-D8D04BD28B1C}" sibTransId="{188B27DB-04F0-4A7B-8379-E7BB62B41A9B}"/>
    <dgm:cxn modelId="{796EA086-3742-4623-ABBD-4E6FC3DC5D99}" srcId="{D598A8D5-0B1F-486B-82C7-20C837773C91}" destId="{381D7F76-ACD0-468A-99BF-96F7821A77AC}" srcOrd="0" destOrd="0" parTransId="{4653BD68-732E-42DE-A0C7-3F002981C2FB}" sibTransId="{22244C34-511A-4D71-900E-7ED93E59D7D2}"/>
    <dgm:cxn modelId="{FEEBB089-D007-44F7-B807-D6A765E629F4}" srcId="{345C3B8E-D551-44A8-86B3-91DF5E493A02}" destId="{C7557302-1080-4062-BD53-01E638709AF7}" srcOrd="2" destOrd="0" parTransId="{188D5F10-8B90-4246-817F-E72689340F4D}" sibTransId="{017F8823-34DA-4B51-A8F1-48B3B268E68C}"/>
    <dgm:cxn modelId="{F5D2F58B-B23F-4C2F-9C6E-6FFFAD340249}" type="presOf" srcId="{89CCDC52-A9F5-497B-BC74-486641B631BF}" destId="{FDDBB08E-3151-4A8F-907C-572DAA80C5C0}" srcOrd="0" destOrd="0" presId="urn:microsoft.com/office/officeart/2016/7/layout/ChevronBlockProcess"/>
    <dgm:cxn modelId="{8069028D-0260-4E09-9E5A-A9284C570B73}" type="presOf" srcId="{381D7F76-ACD0-468A-99BF-96F7821A77AC}" destId="{859AF4D5-545E-4881-ADAF-1EF9A103C299}" srcOrd="0" destOrd="0" presId="urn:microsoft.com/office/officeart/2016/7/layout/ChevronBlockProcess"/>
    <dgm:cxn modelId="{6E591F93-686F-4FC1-A3DE-C84DD46D235A}" srcId="{345C3B8E-D551-44A8-86B3-91DF5E493A02}" destId="{800D16AE-BE7D-47CE-8C2B-654666E5C73F}" srcOrd="4" destOrd="0" parTransId="{07819CF3-DEA9-4AFB-A493-2486F38076E3}" sibTransId="{6D260AF3-53DD-409D-953F-E54F12664A53}"/>
    <dgm:cxn modelId="{19DA74A3-78E7-4F21-B760-12EB93740A14}" type="presOf" srcId="{3CA2F77E-105C-4A2A-A7ED-4AEBB90E9F89}" destId="{C933D86E-FF98-47AF-BBE6-FF943C26F2E5}" srcOrd="0" destOrd="0" presId="urn:microsoft.com/office/officeart/2016/7/layout/ChevronBlockProcess"/>
    <dgm:cxn modelId="{11850DAF-81D0-4D0F-8DA3-41F4796319E4}" srcId="{345C3B8E-D551-44A8-86B3-91DF5E493A02}" destId="{12ECD561-3DDA-4339-A0FB-4D4E23A40C33}" srcOrd="0" destOrd="0" parTransId="{60DCCB75-45EB-47C6-94A1-94B27FCC8637}" sibTransId="{6CB615D6-747F-4B62-84A6-C892895334F1}"/>
    <dgm:cxn modelId="{469482DC-A5B1-47E7-A29B-09DF2431D047}" type="presOf" srcId="{12ECD561-3DDA-4339-A0FB-4D4E23A40C33}" destId="{0F1AF0E8-20FE-4BE9-A3F8-03BE091D397F}" srcOrd="0" destOrd="0" presId="urn:microsoft.com/office/officeart/2016/7/layout/ChevronBlockProcess"/>
    <dgm:cxn modelId="{FE54F8EE-CFD6-4D18-B4D9-DAF678FFC4E3}" type="presOf" srcId="{CBF64D08-516B-4BE9-8175-9E0DCD16CF40}" destId="{E3E31A9B-7B4B-4E18-A0D7-2CB184BAEA72}" srcOrd="0" destOrd="0" presId="urn:microsoft.com/office/officeart/2016/7/layout/ChevronBlockProcess"/>
    <dgm:cxn modelId="{E39B97F3-1B8D-4FAD-BC4F-C5C6BEE48426}" srcId="{345C3B8E-D551-44A8-86B3-91DF5E493A02}" destId="{ED5F5F48-A694-4063-84AE-7BBF03B6473B}" srcOrd="1" destOrd="0" parTransId="{314D4780-8160-40E1-907E-9803C159DC60}" sibTransId="{9D6574AA-015E-4065-B9B4-50E304CE399A}"/>
    <dgm:cxn modelId="{AAFEDD5C-FFA6-465E-A856-829FA1FE2979}" type="presParOf" srcId="{A93611B4-68FB-4C20-AE18-A6DA7DD7A6CC}" destId="{DDDCE34F-716E-46FF-A549-FD150BD31572}" srcOrd="0" destOrd="0" presId="urn:microsoft.com/office/officeart/2016/7/layout/ChevronBlockProcess"/>
    <dgm:cxn modelId="{6C7AB00A-7F1B-454A-9447-E9CC2D98F6F2}" type="presParOf" srcId="{DDDCE34F-716E-46FF-A549-FD150BD31572}" destId="{0F1AF0E8-20FE-4BE9-A3F8-03BE091D397F}" srcOrd="0" destOrd="0" presId="urn:microsoft.com/office/officeart/2016/7/layout/ChevronBlockProcess"/>
    <dgm:cxn modelId="{154324AE-AFE0-4B9C-982B-7EF30C20A888}" type="presParOf" srcId="{DDDCE34F-716E-46FF-A549-FD150BD31572}" destId="{C933D86E-FF98-47AF-BBE6-FF943C26F2E5}" srcOrd="1" destOrd="0" presId="urn:microsoft.com/office/officeart/2016/7/layout/ChevronBlockProcess"/>
    <dgm:cxn modelId="{DD3B5A06-897D-4B78-9BAB-637330E6D9EE}" type="presParOf" srcId="{A93611B4-68FB-4C20-AE18-A6DA7DD7A6CC}" destId="{3BB6C0E6-6BBC-48CD-827B-AE4C5F6371E7}" srcOrd="1" destOrd="0" presId="urn:microsoft.com/office/officeart/2016/7/layout/ChevronBlockProcess"/>
    <dgm:cxn modelId="{3E207138-9D0C-4B1A-A495-5007C89F65C1}" type="presParOf" srcId="{A93611B4-68FB-4C20-AE18-A6DA7DD7A6CC}" destId="{AE393141-17BC-494F-B9A3-CAC58B36C989}" srcOrd="2" destOrd="0" presId="urn:microsoft.com/office/officeart/2016/7/layout/ChevronBlockProcess"/>
    <dgm:cxn modelId="{A5F8AADA-2F4D-4B50-A319-9F623228DCFB}" type="presParOf" srcId="{AE393141-17BC-494F-B9A3-CAC58B36C989}" destId="{4C51B959-D888-4E7E-850B-D41D6FF95010}" srcOrd="0" destOrd="0" presId="urn:microsoft.com/office/officeart/2016/7/layout/ChevronBlockProcess"/>
    <dgm:cxn modelId="{3B946708-B171-419A-A4FC-D8544965F411}" type="presParOf" srcId="{AE393141-17BC-494F-B9A3-CAC58B36C989}" destId="{FDDBB08E-3151-4A8F-907C-572DAA80C5C0}" srcOrd="1" destOrd="0" presId="urn:microsoft.com/office/officeart/2016/7/layout/ChevronBlockProcess"/>
    <dgm:cxn modelId="{22A1AD90-77BD-497C-85A3-686FC7A6BEF4}" type="presParOf" srcId="{A93611B4-68FB-4C20-AE18-A6DA7DD7A6CC}" destId="{DB644952-7523-4511-9B9B-95D40F3D73E8}" srcOrd="3" destOrd="0" presId="urn:microsoft.com/office/officeart/2016/7/layout/ChevronBlockProcess"/>
    <dgm:cxn modelId="{3EE8DF7F-476B-4D3C-B9B1-F4B06B5C2CC5}" type="presParOf" srcId="{A93611B4-68FB-4C20-AE18-A6DA7DD7A6CC}" destId="{C9C9D221-CB77-442E-A1E6-CB1316EFEBC7}" srcOrd="4" destOrd="0" presId="urn:microsoft.com/office/officeart/2016/7/layout/ChevronBlockProcess"/>
    <dgm:cxn modelId="{0F76C97D-039B-4C81-B040-1CDD5D2287A7}" type="presParOf" srcId="{C9C9D221-CB77-442E-A1E6-CB1316EFEBC7}" destId="{58E7B49B-9E8B-44CA-A002-7DC671DDC7D1}" srcOrd="0" destOrd="0" presId="urn:microsoft.com/office/officeart/2016/7/layout/ChevronBlockProcess"/>
    <dgm:cxn modelId="{DE160E89-CD28-43A1-9FA1-3CE4FD3FDC21}" type="presParOf" srcId="{C9C9D221-CB77-442E-A1E6-CB1316EFEBC7}" destId="{E3E31A9B-7B4B-4E18-A0D7-2CB184BAEA72}" srcOrd="1" destOrd="0" presId="urn:microsoft.com/office/officeart/2016/7/layout/ChevronBlockProcess"/>
    <dgm:cxn modelId="{E55E00C3-F9E7-4BF8-8BAE-9C74617D38B7}" type="presParOf" srcId="{A93611B4-68FB-4C20-AE18-A6DA7DD7A6CC}" destId="{BD6FC4D1-7672-4150-80A2-52CE7756886E}" srcOrd="5" destOrd="0" presId="urn:microsoft.com/office/officeart/2016/7/layout/ChevronBlockProcess"/>
    <dgm:cxn modelId="{7B20704A-58DC-4B0F-8259-5204DEABB047}" type="presParOf" srcId="{A93611B4-68FB-4C20-AE18-A6DA7DD7A6CC}" destId="{4F270C9D-8371-430C-ADAB-272149A905FC}" srcOrd="6" destOrd="0" presId="urn:microsoft.com/office/officeart/2016/7/layout/ChevronBlockProcess"/>
    <dgm:cxn modelId="{FD5C28E5-7406-4724-BA76-26CC9DF00F56}" type="presParOf" srcId="{4F270C9D-8371-430C-ADAB-272149A905FC}" destId="{ADC7B3B5-4122-4F43-BCA3-D7500779245A}" srcOrd="0" destOrd="0" presId="urn:microsoft.com/office/officeart/2016/7/layout/ChevronBlockProcess"/>
    <dgm:cxn modelId="{BF0C5AD0-8826-4D5F-A98C-4D31AC4EC641}" type="presParOf" srcId="{4F270C9D-8371-430C-ADAB-272149A905FC}" destId="{859AF4D5-545E-4881-ADAF-1EF9A103C299}" srcOrd="1" destOrd="0" presId="urn:microsoft.com/office/officeart/2016/7/layout/ChevronBlockProcess"/>
    <dgm:cxn modelId="{BDAB6007-B308-48C2-A871-81F75F82B086}" type="presParOf" srcId="{A93611B4-68FB-4C20-AE18-A6DA7DD7A6CC}" destId="{AD31A9E3-013E-4C84-9C73-A47E062BC50B}" srcOrd="7" destOrd="0" presId="urn:microsoft.com/office/officeart/2016/7/layout/ChevronBlockProcess"/>
    <dgm:cxn modelId="{D8460D38-A97A-4546-A0F5-5BB36A3214B3}" type="presParOf" srcId="{A93611B4-68FB-4C20-AE18-A6DA7DD7A6CC}" destId="{691D2972-5E5E-4AF4-ABF5-E51E027C23D9}" srcOrd="8" destOrd="0" presId="urn:microsoft.com/office/officeart/2016/7/layout/ChevronBlockProcess"/>
    <dgm:cxn modelId="{77EF9B93-6341-4455-BC49-F1C1C79E09EF}" type="presParOf" srcId="{691D2972-5E5E-4AF4-ABF5-E51E027C23D9}" destId="{D0D90E6E-E28C-4FBA-A7DF-3EF4101842F6}" srcOrd="0" destOrd="0" presId="urn:microsoft.com/office/officeart/2016/7/layout/ChevronBlockProcess"/>
    <dgm:cxn modelId="{B0FC4F52-96C5-4408-B070-612AEE71C8D7}" type="presParOf" srcId="{691D2972-5E5E-4AF4-ABF5-E51E027C23D9}" destId="{CA423928-3C8F-4930-AA17-90D99E0FC56D}" srcOrd="1" destOrd="0" presId="urn:microsoft.com/office/officeart/2016/7/layout/ChevronBlock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70BCB8-2CA8-4281-8C3E-9646AA407DE2}">
      <dsp:nvSpPr>
        <dsp:cNvPr id="0" name=""/>
        <dsp:cNvSpPr/>
      </dsp:nvSpPr>
      <dsp:spPr>
        <a:xfrm>
          <a:off x="477859" y="656"/>
          <a:ext cx="3123798" cy="1628901"/>
        </a:xfrm>
        <a:prstGeom prst="rect">
          <a:avLst/>
        </a:prstGeom>
        <a:solidFill>
          <a:schemeClr val="bg1"/>
        </a:solidFill>
        <a:ln w="12700" cap="flat" cmpd="sng" algn="ctr">
          <a:solidFill>
            <a:schemeClr val="bg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rPr>
            <a:t>Lesson 1</a:t>
          </a:r>
          <a:r>
            <a:rPr lang="ru-RU" sz="2100" b="1" kern="1200" dirty="0">
              <a:solidFill>
                <a:schemeClr val="accent1">
                  <a:lumMod val="75000"/>
                </a:schemeClr>
              </a:solidFill>
            </a:rPr>
            <a:t>.</a:t>
          </a:r>
          <a:endParaRPr lang="en-US" sz="2100" b="1" kern="1200" dirty="0">
            <a:solidFill>
              <a:schemeClr val="accent1">
                <a:lumMod val="75000"/>
              </a:schemeClr>
            </a:solidFill>
          </a:endParaRPr>
        </a:p>
        <a:p>
          <a:pPr marL="0" lvl="0" indent="0" algn="ctr" defTabSz="933450">
            <a:lnSpc>
              <a:spcPct val="90000"/>
            </a:lnSpc>
            <a:spcBef>
              <a:spcPct val="0"/>
            </a:spcBef>
            <a:spcAft>
              <a:spcPct val="35000"/>
            </a:spcAft>
            <a:buNone/>
          </a:pPr>
          <a:r>
            <a:rPr lang="en-US" sz="1800" kern="1200" dirty="0">
              <a:solidFill>
                <a:schemeClr val="bg2">
                  <a:lumMod val="50000"/>
                </a:schemeClr>
              </a:solidFill>
            </a:rPr>
            <a:t>What is ETL?</a:t>
          </a:r>
        </a:p>
      </dsp:txBody>
      <dsp:txXfrm>
        <a:off x="477859" y="656"/>
        <a:ext cx="3123798" cy="1628901"/>
      </dsp:txXfrm>
    </dsp:sp>
    <dsp:sp modelId="{B86E23A3-742D-4587-88CF-2D56A8442149}">
      <dsp:nvSpPr>
        <dsp:cNvPr id="0" name=""/>
        <dsp:cNvSpPr/>
      </dsp:nvSpPr>
      <dsp:spPr>
        <a:xfrm>
          <a:off x="3873141" y="656"/>
          <a:ext cx="3123798" cy="1628901"/>
        </a:xfrm>
        <a:prstGeom prst="rect">
          <a:avLst/>
        </a:prstGeom>
        <a:solidFill>
          <a:schemeClr val="bg1"/>
        </a:solidFill>
        <a:ln w="12700" cap="flat" cmpd="sng" algn="ctr">
          <a:solidFill>
            <a:schemeClr val="bg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2.</a:t>
          </a:r>
        </a:p>
        <a:p>
          <a:pPr marL="0" lvl="0" algn="ctr" defTabSz="1022350">
            <a:lnSpc>
              <a:spcPct val="90000"/>
            </a:lnSpc>
            <a:spcBef>
              <a:spcPct val="0"/>
            </a:spcBef>
            <a:spcAft>
              <a:spcPct val="35000"/>
            </a:spcAft>
            <a:buNone/>
          </a:pPr>
          <a:r>
            <a:rPr lang="en-US" sz="1800" kern="1200" dirty="0">
              <a:solidFill>
                <a:schemeClr val="bg2">
                  <a:lumMod val="50000"/>
                </a:schemeClr>
              </a:solidFill>
            </a:rPr>
            <a:t>The 3 Step Process</a:t>
          </a:r>
        </a:p>
      </dsp:txBody>
      <dsp:txXfrm>
        <a:off x="3873141" y="656"/>
        <a:ext cx="3123798" cy="1628901"/>
      </dsp:txXfrm>
    </dsp:sp>
    <dsp:sp modelId="{D64973A5-4E87-44F1-B369-B0D5E0C2A462}">
      <dsp:nvSpPr>
        <dsp:cNvPr id="0" name=""/>
        <dsp:cNvSpPr/>
      </dsp:nvSpPr>
      <dsp:spPr>
        <a:xfrm>
          <a:off x="7268423" y="656"/>
          <a:ext cx="3123798" cy="1628901"/>
        </a:xfrm>
        <a:prstGeom prst="rect">
          <a:avLst/>
        </a:prstGeom>
        <a:solidFill>
          <a:schemeClr val="bg1"/>
        </a:solidFill>
        <a:ln w="12700" cap="flat" cmpd="sng" algn="ctr">
          <a:solidFill>
            <a:schemeClr val="bg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3.</a:t>
          </a:r>
        </a:p>
        <a:p>
          <a:pPr marL="0" lvl="0" algn="ctr" defTabSz="1022350">
            <a:lnSpc>
              <a:spcPct val="90000"/>
            </a:lnSpc>
            <a:spcBef>
              <a:spcPct val="0"/>
            </a:spcBef>
            <a:spcAft>
              <a:spcPct val="35000"/>
            </a:spcAft>
            <a:buNone/>
          </a:pPr>
          <a:r>
            <a:rPr lang="en-US" sz="1800" kern="1200" dirty="0">
              <a:solidFill>
                <a:schemeClr val="bg2">
                  <a:lumMod val="50000"/>
                </a:schemeClr>
              </a:solidFill>
            </a:rPr>
            <a:t>Reasons for ETL in Data Science</a:t>
          </a:r>
        </a:p>
      </dsp:txBody>
      <dsp:txXfrm>
        <a:off x="7268423" y="656"/>
        <a:ext cx="3123798" cy="1628901"/>
      </dsp:txXfrm>
    </dsp:sp>
    <dsp:sp modelId="{18405FE4-7B27-4C69-B6FE-12C8B84249EF}">
      <dsp:nvSpPr>
        <dsp:cNvPr id="0" name=""/>
        <dsp:cNvSpPr/>
      </dsp:nvSpPr>
      <dsp:spPr>
        <a:xfrm>
          <a:off x="2175500" y="1901041"/>
          <a:ext cx="3123798" cy="1628901"/>
        </a:xfrm>
        <a:prstGeom prst="rect">
          <a:avLst/>
        </a:prstGeom>
        <a:solidFill>
          <a:schemeClr val="bg1"/>
        </a:solidFill>
        <a:ln w="12700" cap="flat" cmpd="sng" algn="ctr">
          <a:solidFill>
            <a:schemeClr val="bg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4.</a:t>
          </a:r>
        </a:p>
        <a:p>
          <a:pPr marL="0" lvl="0" algn="ctr" defTabSz="1022350">
            <a:lnSpc>
              <a:spcPct val="90000"/>
            </a:lnSpc>
            <a:spcBef>
              <a:spcPct val="0"/>
            </a:spcBef>
            <a:spcAft>
              <a:spcPct val="35000"/>
            </a:spcAft>
            <a:buNone/>
          </a:pPr>
          <a:r>
            <a:rPr lang="en-US" sz="1800" kern="1200" dirty="0">
              <a:solidFill>
                <a:schemeClr val="bg2">
                  <a:lumMod val="50000"/>
                </a:schemeClr>
              </a:solidFill>
            </a:rPr>
            <a:t>Let’s Build our own ETL Pipeline!</a:t>
          </a:r>
        </a:p>
      </dsp:txBody>
      <dsp:txXfrm>
        <a:off x="2175500" y="1901041"/>
        <a:ext cx="3123798" cy="1628901"/>
      </dsp:txXfrm>
    </dsp:sp>
    <dsp:sp modelId="{435C0E89-FD70-4DD9-A771-832DBFC9ACBC}">
      <dsp:nvSpPr>
        <dsp:cNvPr id="0" name=""/>
        <dsp:cNvSpPr/>
      </dsp:nvSpPr>
      <dsp:spPr>
        <a:xfrm>
          <a:off x="5570782" y="1901041"/>
          <a:ext cx="3123798" cy="1628901"/>
        </a:xfrm>
        <a:prstGeom prst="rect">
          <a:avLst/>
        </a:prstGeom>
        <a:solidFill>
          <a:schemeClr val="bg1"/>
        </a:solidFill>
        <a:ln w="12700" cap="flat" cmpd="sng" algn="ctr">
          <a:solidFill>
            <a:schemeClr val="bg2">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000" tIns="80010" rIns="7200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accent1">
                  <a:lumMod val="75000"/>
                </a:schemeClr>
              </a:solidFill>
              <a:latin typeface="Garamond" panose="02020404030301010803"/>
              <a:ea typeface="+mn-ea"/>
              <a:cs typeface="+mn-cs"/>
            </a:rPr>
            <a:t>Lesson 5.</a:t>
          </a:r>
        </a:p>
        <a:p>
          <a:pPr marL="0" lvl="0" algn="ctr" defTabSz="1022350">
            <a:lnSpc>
              <a:spcPct val="90000"/>
            </a:lnSpc>
            <a:spcBef>
              <a:spcPct val="0"/>
            </a:spcBef>
            <a:spcAft>
              <a:spcPct val="35000"/>
            </a:spcAft>
            <a:buNone/>
          </a:pPr>
          <a:r>
            <a:rPr lang="en-US" sz="1800" kern="1200" dirty="0">
              <a:solidFill>
                <a:schemeClr val="bg2">
                  <a:lumMod val="50000"/>
                </a:schemeClr>
              </a:solidFill>
            </a:rPr>
            <a:t>Other ways to build an ETL Pipeline.</a:t>
          </a:r>
        </a:p>
      </dsp:txBody>
      <dsp:txXfrm>
        <a:off x="5570782" y="1901041"/>
        <a:ext cx="3123798" cy="16289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AF0E8-20FE-4BE9-A3F8-03BE091D397F}">
      <dsp:nvSpPr>
        <dsp:cNvPr id="0" name=""/>
        <dsp:cNvSpPr/>
      </dsp:nvSpPr>
      <dsp:spPr>
        <a:xfrm>
          <a:off x="8493"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1</a:t>
          </a:r>
        </a:p>
      </dsp:txBody>
      <dsp:txXfrm>
        <a:off x="192856" y="769924"/>
        <a:ext cx="1679751" cy="614543"/>
      </dsp:txXfrm>
    </dsp:sp>
    <dsp:sp modelId="{C933D86E-FF98-47AF-BBE6-FF943C26F2E5}">
      <dsp:nvSpPr>
        <dsp:cNvPr id="0" name=""/>
        <dsp:cNvSpPr/>
      </dsp:nvSpPr>
      <dsp:spPr>
        <a:xfrm>
          <a:off x="8493"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What is ETL?</a:t>
          </a:r>
        </a:p>
      </dsp:txBody>
      <dsp:txXfrm>
        <a:off x="8493" y="1384467"/>
        <a:ext cx="1864114" cy="1695231"/>
      </dsp:txXfrm>
    </dsp:sp>
    <dsp:sp modelId="{4C51B959-D888-4E7E-850B-D41D6FF95010}">
      <dsp:nvSpPr>
        <dsp:cNvPr id="0" name=""/>
        <dsp:cNvSpPr/>
      </dsp:nvSpPr>
      <dsp:spPr>
        <a:xfrm>
          <a:off x="2006727" y="769924"/>
          <a:ext cx="2048477" cy="614543"/>
        </a:xfrm>
        <a:prstGeom prst="chevron">
          <a:avLst>
            <a:gd name="adj" fmla="val 30000"/>
          </a:avLst>
        </a:prstGeom>
        <a:solidFill>
          <a:schemeClr val="bg2">
            <a:lumMod val="50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2</a:t>
          </a:r>
        </a:p>
      </dsp:txBody>
      <dsp:txXfrm>
        <a:off x="2191090" y="769924"/>
        <a:ext cx="1679751" cy="614543"/>
      </dsp:txXfrm>
    </dsp:sp>
    <dsp:sp modelId="{FDDBB08E-3151-4A8F-907C-572DAA80C5C0}">
      <dsp:nvSpPr>
        <dsp:cNvPr id="0" name=""/>
        <dsp:cNvSpPr/>
      </dsp:nvSpPr>
      <dsp:spPr>
        <a:xfrm>
          <a:off x="2006727" y="1384467"/>
          <a:ext cx="1864114" cy="1695231"/>
        </a:xfrm>
        <a:prstGeom prst="rect">
          <a:avLst/>
        </a:prstGeom>
        <a:solidFill>
          <a:schemeClr val="bg2">
            <a:lumMod val="75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bg2">
                  <a:lumMod val="25000"/>
                </a:schemeClr>
              </a:solidFill>
            </a:rPr>
            <a:t>The 3 Step Process</a:t>
          </a:r>
        </a:p>
      </dsp:txBody>
      <dsp:txXfrm>
        <a:off x="2006727" y="1384467"/>
        <a:ext cx="1864114" cy="1695231"/>
      </dsp:txXfrm>
    </dsp:sp>
    <dsp:sp modelId="{58E7B49B-9E8B-44CA-A002-7DC671DDC7D1}">
      <dsp:nvSpPr>
        <dsp:cNvPr id="0" name=""/>
        <dsp:cNvSpPr/>
      </dsp:nvSpPr>
      <dsp:spPr>
        <a:xfrm>
          <a:off x="4004961"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3</a:t>
          </a:r>
        </a:p>
      </dsp:txBody>
      <dsp:txXfrm>
        <a:off x="4189324" y="769924"/>
        <a:ext cx="1679751" cy="614543"/>
      </dsp:txXfrm>
    </dsp:sp>
    <dsp:sp modelId="{E3E31A9B-7B4B-4E18-A0D7-2CB184BAEA72}">
      <dsp:nvSpPr>
        <dsp:cNvPr id="0" name=""/>
        <dsp:cNvSpPr/>
      </dsp:nvSpPr>
      <dsp:spPr>
        <a:xfrm>
          <a:off x="4004961"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Reasons for ETL in Data Science</a:t>
          </a:r>
        </a:p>
      </dsp:txBody>
      <dsp:txXfrm>
        <a:off x="4004961" y="1384467"/>
        <a:ext cx="1864114" cy="1695231"/>
      </dsp:txXfrm>
    </dsp:sp>
    <dsp:sp modelId="{ADC7B3B5-4122-4F43-BCA3-D7500779245A}">
      <dsp:nvSpPr>
        <dsp:cNvPr id="0" name=""/>
        <dsp:cNvSpPr/>
      </dsp:nvSpPr>
      <dsp:spPr>
        <a:xfrm>
          <a:off x="6003195"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4</a:t>
          </a:r>
        </a:p>
      </dsp:txBody>
      <dsp:txXfrm>
        <a:off x="6187558" y="769924"/>
        <a:ext cx="1679751" cy="614543"/>
      </dsp:txXfrm>
    </dsp:sp>
    <dsp:sp modelId="{859AF4D5-545E-4881-ADAF-1EF9A103C299}">
      <dsp:nvSpPr>
        <dsp:cNvPr id="0" name=""/>
        <dsp:cNvSpPr/>
      </dsp:nvSpPr>
      <dsp:spPr>
        <a:xfrm>
          <a:off x="6003195"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Let’s Build our own ETL Pipeline!</a:t>
          </a:r>
        </a:p>
      </dsp:txBody>
      <dsp:txXfrm>
        <a:off x="6003195" y="1384467"/>
        <a:ext cx="1864114" cy="1695231"/>
      </dsp:txXfrm>
    </dsp:sp>
    <dsp:sp modelId="{D0D90E6E-E28C-4FBA-A7DF-3EF4101842F6}">
      <dsp:nvSpPr>
        <dsp:cNvPr id="0" name=""/>
        <dsp:cNvSpPr/>
      </dsp:nvSpPr>
      <dsp:spPr>
        <a:xfrm>
          <a:off x="8001429"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5</a:t>
          </a:r>
        </a:p>
      </dsp:txBody>
      <dsp:txXfrm>
        <a:off x="8185792" y="769924"/>
        <a:ext cx="1679751" cy="614543"/>
      </dsp:txXfrm>
    </dsp:sp>
    <dsp:sp modelId="{CA423928-3C8F-4930-AA17-90D99E0FC56D}">
      <dsp:nvSpPr>
        <dsp:cNvPr id="0" name=""/>
        <dsp:cNvSpPr/>
      </dsp:nvSpPr>
      <dsp:spPr>
        <a:xfrm>
          <a:off x="8001429"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Other ways to build an ETL Pipeline</a:t>
          </a:r>
        </a:p>
      </dsp:txBody>
      <dsp:txXfrm>
        <a:off x="8001429" y="1384467"/>
        <a:ext cx="1864114" cy="16952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AF0E8-20FE-4BE9-A3F8-03BE091D397F}">
      <dsp:nvSpPr>
        <dsp:cNvPr id="0" name=""/>
        <dsp:cNvSpPr/>
      </dsp:nvSpPr>
      <dsp:spPr>
        <a:xfrm>
          <a:off x="8493"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1</a:t>
          </a:r>
        </a:p>
      </dsp:txBody>
      <dsp:txXfrm>
        <a:off x="192856" y="769924"/>
        <a:ext cx="1679751" cy="614543"/>
      </dsp:txXfrm>
    </dsp:sp>
    <dsp:sp modelId="{C933D86E-FF98-47AF-BBE6-FF943C26F2E5}">
      <dsp:nvSpPr>
        <dsp:cNvPr id="0" name=""/>
        <dsp:cNvSpPr/>
      </dsp:nvSpPr>
      <dsp:spPr>
        <a:xfrm>
          <a:off x="8493"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What is ETL?</a:t>
          </a:r>
        </a:p>
      </dsp:txBody>
      <dsp:txXfrm>
        <a:off x="8493" y="1384467"/>
        <a:ext cx="1864114" cy="1695231"/>
      </dsp:txXfrm>
    </dsp:sp>
    <dsp:sp modelId="{4C51B959-D888-4E7E-850B-D41D6FF95010}">
      <dsp:nvSpPr>
        <dsp:cNvPr id="0" name=""/>
        <dsp:cNvSpPr/>
      </dsp:nvSpPr>
      <dsp:spPr>
        <a:xfrm>
          <a:off x="2006727" y="769924"/>
          <a:ext cx="2048477" cy="614543"/>
        </a:xfrm>
        <a:prstGeom prst="chevron">
          <a:avLst>
            <a:gd name="adj" fmla="val 30000"/>
          </a:avLst>
        </a:prstGeom>
        <a:solidFill>
          <a:srgbClr val="817E59"/>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2</a:t>
          </a:r>
        </a:p>
      </dsp:txBody>
      <dsp:txXfrm>
        <a:off x="2191090" y="769924"/>
        <a:ext cx="1679751" cy="614543"/>
      </dsp:txXfrm>
    </dsp:sp>
    <dsp:sp modelId="{FDDBB08E-3151-4A8F-907C-572DAA80C5C0}">
      <dsp:nvSpPr>
        <dsp:cNvPr id="0" name=""/>
        <dsp:cNvSpPr/>
      </dsp:nvSpPr>
      <dsp:spPr>
        <a:xfrm>
          <a:off x="2006727" y="1384467"/>
          <a:ext cx="1864114" cy="1695231"/>
        </a:xfrm>
        <a:prstGeom prst="rect">
          <a:avLst/>
        </a:prstGeom>
        <a:solidFill>
          <a:srgbClr val="CCCAB7"/>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56543B"/>
              </a:solidFill>
            </a:rPr>
            <a:t>The 3 Step Process</a:t>
          </a:r>
        </a:p>
      </dsp:txBody>
      <dsp:txXfrm>
        <a:off x="2006727" y="1384467"/>
        <a:ext cx="1864114" cy="1695231"/>
      </dsp:txXfrm>
    </dsp:sp>
    <dsp:sp modelId="{58E7B49B-9E8B-44CA-A002-7DC671DDC7D1}">
      <dsp:nvSpPr>
        <dsp:cNvPr id="0" name=""/>
        <dsp:cNvSpPr/>
      </dsp:nvSpPr>
      <dsp:spPr>
        <a:xfrm>
          <a:off x="4004961" y="769924"/>
          <a:ext cx="2048477" cy="614543"/>
        </a:xfrm>
        <a:prstGeom prst="chevron">
          <a:avLst>
            <a:gd name="adj" fmla="val 30000"/>
          </a:avLst>
        </a:prstGeom>
        <a:solidFill>
          <a:srgbClr val="656580"/>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3</a:t>
          </a:r>
        </a:p>
      </dsp:txBody>
      <dsp:txXfrm>
        <a:off x="4189324" y="769924"/>
        <a:ext cx="1679751" cy="614543"/>
      </dsp:txXfrm>
    </dsp:sp>
    <dsp:sp modelId="{E3E31A9B-7B4B-4E18-A0D7-2CB184BAEA72}">
      <dsp:nvSpPr>
        <dsp:cNvPr id="0" name=""/>
        <dsp:cNvSpPr/>
      </dsp:nvSpPr>
      <dsp:spPr>
        <a:xfrm>
          <a:off x="4004961" y="1384467"/>
          <a:ext cx="1864114" cy="1695231"/>
        </a:xfrm>
        <a:prstGeom prst="rect">
          <a:avLst/>
        </a:prstGeom>
        <a:solidFill>
          <a:srgbClr val="A9A9BA"/>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333340"/>
              </a:solidFill>
            </a:rPr>
            <a:t>Reasons for ETL in Data Science</a:t>
          </a:r>
        </a:p>
      </dsp:txBody>
      <dsp:txXfrm>
        <a:off x="4004961" y="1384467"/>
        <a:ext cx="1864114" cy="1695231"/>
      </dsp:txXfrm>
    </dsp:sp>
    <dsp:sp modelId="{ADC7B3B5-4122-4F43-BCA3-D7500779245A}">
      <dsp:nvSpPr>
        <dsp:cNvPr id="0" name=""/>
        <dsp:cNvSpPr/>
      </dsp:nvSpPr>
      <dsp:spPr>
        <a:xfrm>
          <a:off x="6003195"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4</a:t>
          </a:r>
        </a:p>
      </dsp:txBody>
      <dsp:txXfrm>
        <a:off x="6187558" y="769924"/>
        <a:ext cx="1679751" cy="614543"/>
      </dsp:txXfrm>
    </dsp:sp>
    <dsp:sp modelId="{859AF4D5-545E-4881-ADAF-1EF9A103C299}">
      <dsp:nvSpPr>
        <dsp:cNvPr id="0" name=""/>
        <dsp:cNvSpPr/>
      </dsp:nvSpPr>
      <dsp:spPr>
        <a:xfrm>
          <a:off x="6003195"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Let’s Build our own ETL Pipeline!</a:t>
          </a:r>
        </a:p>
      </dsp:txBody>
      <dsp:txXfrm>
        <a:off x="6003195" y="1384467"/>
        <a:ext cx="1864114" cy="1695231"/>
      </dsp:txXfrm>
    </dsp:sp>
    <dsp:sp modelId="{D0D90E6E-E28C-4FBA-A7DF-3EF4101842F6}">
      <dsp:nvSpPr>
        <dsp:cNvPr id="0" name=""/>
        <dsp:cNvSpPr/>
      </dsp:nvSpPr>
      <dsp:spPr>
        <a:xfrm>
          <a:off x="8001429"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5</a:t>
          </a:r>
        </a:p>
      </dsp:txBody>
      <dsp:txXfrm>
        <a:off x="8185792" y="769924"/>
        <a:ext cx="1679751" cy="614543"/>
      </dsp:txXfrm>
    </dsp:sp>
    <dsp:sp modelId="{CA423928-3C8F-4930-AA17-90D99E0FC56D}">
      <dsp:nvSpPr>
        <dsp:cNvPr id="0" name=""/>
        <dsp:cNvSpPr/>
      </dsp:nvSpPr>
      <dsp:spPr>
        <a:xfrm>
          <a:off x="8001429"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Other ways to build an ETL Pipeline</a:t>
          </a:r>
        </a:p>
      </dsp:txBody>
      <dsp:txXfrm>
        <a:off x="8001429" y="1384467"/>
        <a:ext cx="1864114" cy="16952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AF0E8-20FE-4BE9-A3F8-03BE091D397F}">
      <dsp:nvSpPr>
        <dsp:cNvPr id="0" name=""/>
        <dsp:cNvSpPr/>
      </dsp:nvSpPr>
      <dsp:spPr>
        <a:xfrm>
          <a:off x="8493"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1</a:t>
          </a:r>
        </a:p>
      </dsp:txBody>
      <dsp:txXfrm>
        <a:off x="192856" y="769924"/>
        <a:ext cx="1679751" cy="614543"/>
      </dsp:txXfrm>
    </dsp:sp>
    <dsp:sp modelId="{C933D86E-FF98-47AF-BBE6-FF943C26F2E5}">
      <dsp:nvSpPr>
        <dsp:cNvPr id="0" name=""/>
        <dsp:cNvSpPr/>
      </dsp:nvSpPr>
      <dsp:spPr>
        <a:xfrm>
          <a:off x="8493"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What is ETL?</a:t>
          </a:r>
        </a:p>
      </dsp:txBody>
      <dsp:txXfrm>
        <a:off x="8493" y="1384467"/>
        <a:ext cx="1864114" cy="1695231"/>
      </dsp:txXfrm>
    </dsp:sp>
    <dsp:sp modelId="{4C51B959-D888-4E7E-850B-D41D6FF95010}">
      <dsp:nvSpPr>
        <dsp:cNvPr id="0" name=""/>
        <dsp:cNvSpPr/>
      </dsp:nvSpPr>
      <dsp:spPr>
        <a:xfrm>
          <a:off x="2006727" y="769924"/>
          <a:ext cx="2048477" cy="614543"/>
        </a:xfrm>
        <a:prstGeom prst="chevron">
          <a:avLst>
            <a:gd name="adj" fmla="val 30000"/>
          </a:avLst>
        </a:prstGeom>
        <a:solidFill>
          <a:srgbClr val="817E59"/>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2</a:t>
          </a:r>
        </a:p>
      </dsp:txBody>
      <dsp:txXfrm>
        <a:off x="2191090" y="769924"/>
        <a:ext cx="1679751" cy="614543"/>
      </dsp:txXfrm>
    </dsp:sp>
    <dsp:sp modelId="{FDDBB08E-3151-4A8F-907C-572DAA80C5C0}">
      <dsp:nvSpPr>
        <dsp:cNvPr id="0" name=""/>
        <dsp:cNvSpPr/>
      </dsp:nvSpPr>
      <dsp:spPr>
        <a:xfrm>
          <a:off x="2006727" y="1384467"/>
          <a:ext cx="1864114" cy="1695231"/>
        </a:xfrm>
        <a:prstGeom prst="rect">
          <a:avLst/>
        </a:prstGeom>
        <a:solidFill>
          <a:srgbClr val="CCCAB7"/>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56543B"/>
              </a:solidFill>
            </a:rPr>
            <a:t>The 3 Step Process</a:t>
          </a:r>
        </a:p>
      </dsp:txBody>
      <dsp:txXfrm>
        <a:off x="2006727" y="1384467"/>
        <a:ext cx="1864114" cy="1695231"/>
      </dsp:txXfrm>
    </dsp:sp>
    <dsp:sp modelId="{58E7B49B-9E8B-44CA-A002-7DC671DDC7D1}">
      <dsp:nvSpPr>
        <dsp:cNvPr id="0" name=""/>
        <dsp:cNvSpPr/>
      </dsp:nvSpPr>
      <dsp:spPr>
        <a:xfrm>
          <a:off x="4004961"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3</a:t>
          </a:r>
        </a:p>
      </dsp:txBody>
      <dsp:txXfrm>
        <a:off x="4189324" y="769924"/>
        <a:ext cx="1679751" cy="614543"/>
      </dsp:txXfrm>
    </dsp:sp>
    <dsp:sp modelId="{E3E31A9B-7B4B-4E18-A0D7-2CB184BAEA72}">
      <dsp:nvSpPr>
        <dsp:cNvPr id="0" name=""/>
        <dsp:cNvSpPr/>
      </dsp:nvSpPr>
      <dsp:spPr>
        <a:xfrm>
          <a:off x="4004961"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Reasons for ETL in Data Science</a:t>
          </a:r>
        </a:p>
      </dsp:txBody>
      <dsp:txXfrm>
        <a:off x="4004961" y="1384467"/>
        <a:ext cx="1864114" cy="1695231"/>
      </dsp:txXfrm>
    </dsp:sp>
    <dsp:sp modelId="{ADC7B3B5-4122-4F43-BCA3-D7500779245A}">
      <dsp:nvSpPr>
        <dsp:cNvPr id="0" name=""/>
        <dsp:cNvSpPr/>
      </dsp:nvSpPr>
      <dsp:spPr>
        <a:xfrm>
          <a:off x="6003195" y="769924"/>
          <a:ext cx="2048477" cy="614543"/>
        </a:xfrm>
        <a:prstGeom prst="chevron">
          <a:avLst>
            <a:gd name="adj" fmla="val 30000"/>
          </a:avLst>
        </a:prstGeom>
        <a:solidFill>
          <a:srgbClr val="656580"/>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4</a:t>
          </a:r>
        </a:p>
      </dsp:txBody>
      <dsp:txXfrm>
        <a:off x="6187558" y="769924"/>
        <a:ext cx="1679751" cy="614543"/>
      </dsp:txXfrm>
    </dsp:sp>
    <dsp:sp modelId="{859AF4D5-545E-4881-ADAF-1EF9A103C299}">
      <dsp:nvSpPr>
        <dsp:cNvPr id="0" name=""/>
        <dsp:cNvSpPr/>
      </dsp:nvSpPr>
      <dsp:spPr>
        <a:xfrm>
          <a:off x="6003195" y="1384467"/>
          <a:ext cx="1864114" cy="1695231"/>
        </a:xfrm>
        <a:prstGeom prst="rect">
          <a:avLst/>
        </a:prstGeom>
        <a:solidFill>
          <a:srgbClr val="A9A9BA"/>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333340"/>
              </a:solidFill>
            </a:rPr>
            <a:t>Let’s Build our own ETL Pipeline!</a:t>
          </a:r>
        </a:p>
      </dsp:txBody>
      <dsp:txXfrm>
        <a:off x="6003195" y="1384467"/>
        <a:ext cx="1864114" cy="1695231"/>
      </dsp:txXfrm>
    </dsp:sp>
    <dsp:sp modelId="{D0D90E6E-E28C-4FBA-A7DF-3EF4101842F6}">
      <dsp:nvSpPr>
        <dsp:cNvPr id="0" name=""/>
        <dsp:cNvSpPr/>
      </dsp:nvSpPr>
      <dsp:spPr>
        <a:xfrm>
          <a:off x="8001429"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5</a:t>
          </a:r>
        </a:p>
      </dsp:txBody>
      <dsp:txXfrm>
        <a:off x="8185792" y="769924"/>
        <a:ext cx="1679751" cy="614543"/>
      </dsp:txXfrm>
    </dsp:sp>
    <dsp:sp modelId="{CA423928-3C8F-4930-AA17-90D99E0FC56D}">
      <dsp:nvSpPr>
        <dsp:cNvPr id="0" name=""/>
        <dsp:cNvSpPr/>
      </dsp:nvSpPr>
      <dsp:spPr>
        <a:xfrm>
          <a:off x="8001429"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Other ways to build an ETL Pipeline</a:t>
          </a:r>
        </a:p>
      </dsp:txBody>
      <dsp:txXfrm>
        <a:off x="8001429" y="1384467"/>
        <a:ext cx="1864114" cy="16952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F1AF0E8-20FE-4BE9-A3F8-03BE091D397F}">
      <dsp:nvSpPr>
        <dsp:cNvPr id="0" name=""/>
        <dsp:cNvSpPr/>
      </dsp:nvSpPr>
      <dsp:spPr>
        <a:xfrm>
          <a:off x="8493"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1</a:t>
          </a:r>
        </a:p>
      </dsp:txBody>
      <dsp:txXfrm>
        <a:off x="192856" y="769924"/>
        <a:ext cx="1679751" cy="614543"/>
      </dsp:txXfrm>
    </dsp:sp>
    <dsp:sp modelId="{C933D86E-FF98-47AF-BBE6-FF943C26F2E5}">
      <dsp:nvSpPr>
        <dsp:cNvPr id="0" name=""/>
        <dsp:cNvSpPr/>
      </dsp:nvSpPr>
      <dsp:spPr>
        <a:xfrm>
          <a:off x="8493"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What is ETL?</a:t>
          </a:r>
        </a:p>
      </dsp:txBody>
      <dsp:txXfrm>
        <a:off x="8493" y="1384467"/>
        <a:ext cx="1864114" cy="1695231"/>
      </dsp:txXfrm>
    </dsp:sp>
    <dsp:sp modelId="{4C51B959-D888-4E7E-850B-D41D6FF95010}">
      <dsp:nvSpPr>
        <dsp:cNvPr id="0" name=""/>
        <dsp:cNvSpPr/>
      </dsp:nvSpPr>
      <dsp:spPr>
        <a:xfrm>
          <a:off x="2006727" y="769924"/>
          <a:ext cx="2048477" cy="614543"/>
        </a:xfrm>
        <a:prstGeom prst="chevron">
          <a:avLst>
            <a:gd name="adj" fmla="val 30000"/>
          </a:avLst>
        </a:prstGeom>
        <a:solidFill>
          <a:srgbClr val="817E59"/>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2</a:t>
          </a:r>
        </a:p>
      </dsp:txBody>
      <dsp:txXfrm>
        <a:off x="2191090" y="769924"/>
        <a:ext cx="1679751" cy="614543"/>
      </dsp:txXfrm>
    </dsp:sp>
    <dsp:sp modelId="{FDDBB08E-3151-4A8F-907C-572DAA80C5C0}">
      <dsp:nvSpPr>
        <dsp:cNvPr id="0" name=""/>
        <dsp:cNvSpPr/>
      </dsp:nvSpPr>
      <dsp:spPr>
        <a:xfrm>
          <a:off x="2006727" y="1384467"/>
          <a:ext cx="1864114" cy="1695231"/>
        </a:xfrm>
        <a:prstGeom prst="rect">
          <a:avLst/>
        </a:prstGeom>
        <a:solidFill>
          <a:srgbClr val="CCCAB7">
            <a:alpha val="90000"/>
          </a:srgb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56543B"/>
              </a:solidFill>
            </a:rPr>
            <a:t>The 3 Step Process</a:t>
          </a:r>
        </a:p>
      </dsp:txBody>
      <dsp:txXfrm>
        <a:off x="2006727" y="1384467"/>
        <a:ext cx="1864114" cy="1695231"/>
      </dsp:txXfrm>
    </dsp:sp>
    <dsp:sp modelId="{58E7B49B-9E8B-44CA-A002-7DC671DDC7D1}">
      <dsp:nvSpPr>
        <dsp:cNvPr id="0" name=""/>
        <dsp:cNvSpPr/>
      </dsp:nvSpPr>
      <dsp:spPr>
        <a:xfrm>
          <a:off x="4004961"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3</a:t>
          </a:r>
        </a:p>
      </dsp:txBody>
      <dsp:txXfrm>
        <a:off x="4189324" y="769924"/>
        <a:ext cx="1679751" cy="614543"/>
      </dsp:txXfrm>
    </dsp:sp>
    <dsp:sp modelId="{E3E31A9B-7B4B-4E18-A0D7-2CB184BAEA72}">
      <dsp:nvSpPr>
        <dsp:cNvPr id="0" name=""/>
        <dsp:cNvSpPr/>
      </dsp:nvSpPr>
      <dsp:spPr>
        <a:xfrm>
          <a:off x="4004961"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Reasons for ETL in Data Science</a:t>
          </a:r>
        </a:p>
      </dsp:txBody>
      <dsp:txXfrm>
        <a:off x="4004961" y="1384467"/>
        <a:ext cx="1864114" cy="1695231"/>
      </dsp:txXfrm>
    </dsp:sp>
    <dsp:sp modelId="{ADC7B3B5-4122-4F43-BCA3-D7500779245A}">
      <dsp:nvSpPr>
        <dsp:cNvPr id="0" name=""/>
        <dsp:cNvSpPr/>
      </dsp:nvSpPr>
      <dsp:spPr>
        <a:xfrm>
          <a:off x="6003195" y="769924"/>
          <a:ext cx="2048477" cy="614543"/>
        </a:xfrm>
        <a:prstGeom prst="chevron">
          <a:avLst>
            <a:gd name="adj" fmla="val 30000"/>
          </a:avLst>
        </a:prstGeom>
        <a:solidFill>
          <a:schemeClr val="accent1">
            <a:lumMod val="75000"/>
          </a:schemeClr>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4</a:t>
          </a:r>
        </a:p>
      </dsp:txBody>
      <dsp:txXfrm>
        <a:off x="6187558" y="769924"/>
        <a:ext cx="1679751" cy="614543"/>
      </dsp:txXfrm>
    </dsp:sp>
    <dsp:sp modelId="{859AF4D5-545E-4881-ADAF-1EF9A103C299}">
      <dsp:nvSpPr>
        <dsp:cNvPr id="0" name=""/>
        <dsp:cNvSpPr/>
      </dsp:nvSpPr>
      <dsp:spPr>
        <a:xfrm>
          <a:off x="6003195" y="1384467"/>
          <a:ext cx="1864114" cy="1695231"/>
        </a:xfrm>
        <a:prstGeom prst="rect">
          <a:avLst/>
        </a:prstGeom>
        <a:solidFill>
          <a:schemeClr val="accent1">
            <a:lumMod val="60000"/>
            <a:lumOff val="40000"/>
            <a:alpha val="90000"/>
          </a:schemeClr>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chemeClr val="accent1">
                  <a:lumMod val="50000"/>
                </a:schemeClr>
              </a:solidFill>
            </a:rPr>
            <a:t>Let’s Build our own ETL Pipeline!</a:t>
          </a:r>
        </a:p>
      </dsp:txBody>
      <dsp:txXfrm>
        <a:off x="6003195" y="1384467"/>
        <a:ext cx="1864114" cy="1695231"/>
      </dsp:txXfrm>
    </dsp:sp>
    <dsp:sp modelId="{D0D90E6E-E28C-4FBA-A7DF-3EF4101842F6}">
      <dsp:nvSpPr>
        <dsp:cNvPr id="0" name=""/>
        <dsp:cNvSpPr/>
      </dsp:nvSpPr>
      <dsp:spPr>
        <a:xfrm>
          <a:off x="8001429" y="769924"/>
          <a:ext cx="2048477" cy="614543"/>
        </a:xfrm>
        <a:prstGeom prst="chevron">
          <a:avLst>
            <a:gd name="adj" fmla="val 30000"/>
          </a:avLst>
        </a:prstGeom>
        <a:solidFill>
          <a:srgbClr val="656580"/>
        </a:solidFill>
        <a:ln w="12700" cap="flat" cmpd="sng" algn="ctr">
          <a:no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75879" tIns="75879" rIns="75879" bIns="75879" numCol="1" spcCol="1270" anchor="ctr" anchorCtr="0">
          <a:noAutofit/>
        </a:bodyPr>
        <a:lstStyle/>
        <a:p>
          <a:pPr marL="0" lvl="0" indent="0" algn="ctr" defTabSz="1244600">
            <a:lnSpc>
              <a:spcPct val="90000"/>
            </a:lnSpc>
            <a:spcBef>
              <a:spcPct val="0"/>
            </a:spcBef>
            <a:spcAft>
              <a:spcPct val="35000"/>
            </a:spcAft>
            <a:buNone/>
          </a:pPr>
          <a:r>
            <a:rPr lang="en-US" sz="2800" kern="1200" dirty="0"/>
            <a:t>Lesson 5</a:t>
          </a:r>
        </a:p>
      </dsp:txBody>
      <dsp:txXfrm>
        <a:off x="8185792" y="769924"/>
        <a:ext cx="1679751" cy="614543"/>
      </dsp:txXfrm>
    </dsp:sp>
    <dsp:sp modelId="{CA423928-3C8F-4930-AA17-90D99E0FC56D}">
      <dsp:nvSpPr>
        <dsp:cNvPr id="0" name=""/>
        <dsp:cNvSpPr/>
      </dsp:nvSpPr>
      <dsp:spPr>
        <a:xfrm>
          <a:off x="8001429" y="1384467"/>
          <a:ext cx="1864114" cy="1695231"/>
        </a:xfrm>
        <a:prstGeom prst="rect">
          <a:avLst/>
        </a:prstGeom>
        <a:solidFill>
          <a:srgbClr val="A9A9BA"/>
        </a:solidFill>
        <a:ln w="127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147306" tIns="147306" rIns="147306" bIns="294613" numCol="1" spcCol="1270" anchor="t" anchorCtr="0">
          <a:noAutofit/>
        </a:bodyPr>
        <a:lstStyle/>
        <a:p>
          <a:pPr marL="0" lvl="0" indent="0" algn="l" defTabSz="800100">
            <a:lnSpc>
              <a:spcPct val="90000"/>
            </a:lnSpc>
            <a:spcBef>
              <a:spcPct val="0"/>
            </a:spcBef>
            <a:spcAft>
              <a:spcPct val="35000"/>
            </a:spcAft>
            <a:buNone/>
          </a:pPr>
          <a:r>
            <a:rPr lang="en-US" sz="1800" kern="1200" dirty="0">
              <a:solidFill>
                <a:srgbClr val="333340"/>
              </a:solidFill>
            </a:rPr>
            <a:t>Other ways to build an ETL Pipeline</a:t>
          </a:r>
        </a:p>
      </dsp:txBody>
      <dsp:txXfrm>
        <a:off x="8001429" y="1384467"/>
        <a:ext cx="1864114" cy="169523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eg>
</file>

<file path=ppt/media/image26.jpg>
</file>

<file path=ppt/media/image27.jpg>
</file>

<file path=ppt/media/image28.png>
</file>

<file path=ppt/media/image29.png>
</file>

<file path=ppt/media/image3.png>
</file>

<file path=ppt/media/image30.png>
</file>

<file path=ppt/media/image31.jpg>
</file>

<file path=ppt/media/image32.png>
</file>

<file path=ppt/media/image33.png>
</file>

<file path=ppt/media/image34.jpg>
</file>

<file path=ppt/media/image35.jpg>
</file>

<file path=ppt/media/image36.pn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33E36A-A73C-4222-A23C-136BF44047EE}" type="datetimeFigureOut">
              <a:rPr lang="en-TT" smtClean="0"/>
              <a:t>13/02/2020</a:t>
            </a:fld>
            <a:endParaRPr lang="en-T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50D4D5-738E-4755-BB9F-4B079F012AA4}" type="slidenum">
              <a:rPr lang="en-TT" smtClean="0"/>
              <a:t>‹#›</a:t>
            </a:fld>
            <a:endParaRPr lang="en-TT"/>
          </a:p>
        </p:txBody>
      </p:sp>
    </p:spTree>
    <p:extLst>
      <p:ext uri="{BB962C8B-B14F-4D97-AF65-F5344CB8AC3E}">
        <p14:creationId xmlns:p14="http://schemas.microsoft.com/office/powerpoint/2010/main" val="3218779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5600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93965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733073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606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60162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Modern data processes often include real time data - for example, web analytics data from a large ecommerce website. In these use cases, you cannot extract and transform data in large batches: the need arises to perform ETL on data streams. This means that as client applications write data to the data source, data should be treated, transformed and saved immediately to the target data store.</a:t>
            </a:r>
            <a:endParaRPr lang="en-US" sz="1100" dirty="0"/>
          </a:p>
          <a:p>
            <a:endParaRPr lang="en-TT" dirty="0"/>
          </a:p>
        </p:txBody>
      </p:sp>
      <p:sp>
        <p:nvSpPr>
          <p:cNvPr id="4" name="Slide Number Placeholder 3"/>
          <p:cNvSpPr>
            <a:spLocks noGrp="1"/>
          </p:cNvSpPr>
          <p:nvPr>
            <p:ph type="sldNum" sz="quarter" idx="5"/>
          </p:nvPr>
        </p:nvSpPr>
        <p:spPr/>
        <p:txBody>
          <a:bodyPr/>
          <a:lstStyle/>
          <a:p>
            <a:fld id="{3B50D4D5-738E-4755-BB9F-4B079F012AA4}" type="slidenum">
              <a:rPr lang="en-TT" smtClean="0"/>
              <a:t>11</a:t>
            </a:fld>
            <a:endParaRPr lang="en-TT"/>
          </a:p>
        </p:txBody>
      </p:sp>
    </p:spTree>
    <p:extLst>
      <p:ext uri="{BB962C8B-B14F-4D97-AF65-F5344CB8AC3E}">
        <p14:creationId xmlns:p14="http://schemas.microsoft.com/office/powerpoint/2010/main" val="3621732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T" dirty="0"/>
          </a:p>
        </p:txBody>
      </p:sp>
      <p:sp>
        <p:nvSpPr>
          <p:cNvPr id="4" name="Slide Number Placeholder 3"/>
          <p:cNvSpPr>
            <a:spLocks noGrp="1"/>
          </p:cNvSpPr>
          <p:nvPr>
            <p:ph type="sldNum" sz="quarter" idx="5"/>
          </p:nvPr>
        </p:nvSpPr>
        <p:spPr/>
        <p:txBody>
          <a:bodyPr/>
          <a:lstStyle/>
          <a:p>
            <a:fld id="{3B50D4D5-738E-4755-BB9F-4B079F012AA4}" type="slidenum">
              <a:rPr lang="en-TT" smtClean="0"/>
              <a:t>13</a:t>
            </a:fld>
            <a:endParaRPr lang="en-TT"/>
          </a:p>
        </p:txBody>
      </p:sp>
    </p:spTree>
    <p:extLst>
      <p:ext uri="{BB962C8B-B14F-4D97-AF65-F5344CB8AC3E}">
        <p14:creationId xmlns:p14="http://schemas.microsoft.com/office/powerpoint/2010/main" val="2397912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T" dirty="0"/>
          </a:p>
        </p:txBody>
      </p:sp>
      <p:sp>
        <p:nvSpPr>
          <p:cNvPr id="4" name="Slide Number Placeholder 3"/>
          <p:cNvSpPr>
            <a:spLocks noGrp="1"/>
          </p:cNvSpPr>
          <p:nvPr>
            <p:ph type="sldNum" sz="quarter" idx="5"/>
          </p:nvPr>
        </p:nvSpPr>
        <p:spPr/>
        <p:txBody>
          <a:bodyPr/>
          <a:lstStyle/>
          <a:p>
            <a:fld id="{3B50D4D5-738E-4755-BB9F-4B079F012AA4}" type="slidenum">
              <a:rPr lang="en-TT" smtClean="0"/>
              <a:t>14</a:t>
            </a:fld>
            <a:endParaRPr lang="en-TT"/>
          </a:p>
        </p:txBody>
      </p:sp>
    </p:spTree>
    <p:extLst>
      <p:ext uri="{BB962C8B-B14F-4D97-AF65-F5344CB8AC3E}">
        <p14:creationId xmlns:p14="http://schemas.microsoft.com/office/powerpoint/2010/main" val="3337974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5.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5.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5.xml"/></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16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5.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5.xml"/></Relationships>
</file>

<file path=ppt/slideLayouts/_rels/slideLayout16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5.xml"/></Relationships>
</file>

<file path=ppt/slideLayouts/_rels/slideLayout16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5.xml"/></Relationships>
</file>

<file path=ppt/slideLayouts/_rels/slideLayout16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5.xml"/></Relationships>
</file>

<file path=ppt/slideLayouts/_rels/slideLayout16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5.xml"/></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5.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41884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3727279"/>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0593473"/>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189675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210922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689940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0632314"/>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4519153"/>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53688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288466"/>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013165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670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985265"/>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6323410"/>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51542987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48071561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8728352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609907"/>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287382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9643273"/>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2/13/2020</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679733222"/>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92324813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264852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28868174"/>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1942953039"/>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3359463"/>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038985283"/>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49862277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393376125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35479818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973814272"/>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275979"/>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781661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1145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32360248"/>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5105927"/>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03787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848273"/>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7251144"/>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699474"/>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89028"/>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599347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00735"/>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370512086"/>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84661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2/13/2020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44749012"/>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965835551"/>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870196417"/>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824489414"/>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991885539"/>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1798121"/>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521338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523203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4123343"/>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0805226"/>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8028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2/13/2020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29042303"/>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581343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7482604"/>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714955"/>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8755285"/>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9008496"/>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4705287"/>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6301872"/>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97033905"/>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41065741"/>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16776316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1264216"/>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8324409"/>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2776680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8919051"/>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2/13/2020</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73997972"/>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004267920"/>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448414120"/>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833945675"/>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2494101"/>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C6E43-0552-4B0B-98A0-20A4AB2BC8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T"/>
          </a:p>
        </p:txBody>
      </p:sp>
      <p:sp>
        <p:nvSpPr>
          <p:cNvPr id="3" name="Subtitle 2">
            <a:extLst>
              <a:ext uri="{FF2B5EF4-FFF2-40B4-BE49-F238E27FC236}">
                <a16:creationId xmlns:a16="http://schemas.microsoft.com/office/drawing/2014/main" id="{5C11A212-FCE2-44E7-8F7D-788870DA79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T"/>
          </a:p>
        </p:txBody>
      </p:sp>
      <p:sp>
        <p:nvSpPr>
          <p:cNvPr id="4" name="Date Placeholder 3">
            <a:extLst>
              <a:ext uri="{FF2B5EF4-FFF2-40B4-BE49-F238E27FC236}">
                <a16:creationId xmlns:a16="http://schemas.microsoft.com/office/drawing/2014/main" id="{8DF26CB7-D89F-44AE-899F-F7814986F2AC}"/>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A050B16B-93FF-4B62-B066-1F43D44D9B61}"/>
              </a:ext>
            </a:extLst>
          </p:cNvPr>
          <p:cNvSpPr>
            <a:spLocks noGrp="1"/>
          </p:cNvSpPr>
          <p:nvPr>
            <p:ph type="ftr" sz="quarter" idx="11"/>
          </p:nvPr>
        </p:nvSpPr>
        <p:spPr/>
        <p:txBody>
          <a:bodyPr/>
          <a:lstStyle/>
          <a:p>
            <a:endParaRPr lang="en-TT"/>
          </a:p>
        </p:txBody>
      </p:sp>
      <p:sp>
        <p:nvSpPr>
          <p:cNvPr id="6" name="Slide Number Placeholder 5">
            <a:extLst>
              <a:ext uri="{FF2B5EF4-FFF2-40B4-BE49-F238E27FC236}">
                <a16:creationId xmlns:a16="http://schemas.microsoft.com/office/drawing/2014/main" id="{55C21CAC-5695-48D7-886C-7EF5A2A67C14}"/>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2476931082"/>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0C664-3CCD-4B81-91AA-E8B5ED710CDC}"/>
              </a:ext>
            </a:extLst>
          </p:cNvPr>
          <p:cNvSpPr>
            <a:spLocks noGrp="1"/>
          </p:cNvSpPr>
          <p:nvPr>
            <p:ph type="title"/>
          </p:nvPr>
        </p:nvSpPr>
        <p:spPr/>
        <p:txBody>
          <a:bodyPr/>
          <a:lstStyle/>
          <a:p>
            <a:r>
              <a:rPr lang="en-US"/>
              <a:t>Click to edit Master title style</a:t>
            </a:r>
            <a:endParaRPr lang="en-TT"/>
          </a:p>
        </p:txBody>
      </p:sp>
      <p:sp>
        <p:nvSpPr>
          <p:cNvPr id="3" name="Content Placeholder 2">
            <a:extLst>
              <a:ext uri="{FF2B5EF4-FFF2-40B4-BE49-F238E27FC236}">
                <a16:creationId xmlns:a16="http://schemas.microsoft.com/office/drawing/2014/main" id="{1508BBE8-BDC5-434F-A363-CFF093EB7B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Date Placeholder 3">
            <a:extLst>
              <a:ext uri="{FF2B5EF4-FFF2-40B4-BE49-F238E27FC236}">
                <a16:creationId xmlns:a16="http://schemas.microsoft.com/office/drawing/2014/main" id="{B3400F90-A1DD-437E-854F-4222547E8E5A}"/>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F9678999-9A9B-424D-98EB-330C6C57C284}"/>
              </a:ext>
            </a:extLst>
          </p:cNvPr>
          <p:cNvSpPr>
            <a:spLocks noGrp="1"/>
          </p:cNvSpPr>
          <p:nvPr>
            <p:ph type="ftr" sz="quarter" idx="11"/>
          </p:nvPr>
        </p:nvSpPr>
        <p:spPr/>
        <p:txBody>
          <a:bodyPr/>
          <a:lstStyle/>
          <a:p>
            <a:endParaRPr lang="en-TT"/>
          </a:p>
        </p:txBody>
      </p:sp>
      <p:sp>
        <p:nvSpPr>
          <p:cNvPr id="6" name="Slide Number Placeholder 5">
            <a:extLst>
              <a:ext uri="{FF2B5EF4-FFF2-40B4-BE49-F238E27FC236}">
                <a16:creationId xmlns:a16="http://schemas.microsoft.com/office/drawing/2014/main" id="{83F83C66-975E-4FCC-A242-569B56355640}"/>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28643103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520257"/>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53AF4-0B62-4A6A-B1C9-77A595C6E7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T"/>
          </a:p>
        </p:txBody>
      </p:sp>
      <p:sp>
        <p:nvSpPr>
          <p:cNvPr id="3" name="Text Placeholder 2">
            <a:extLst>
              <a:ext uri="{FF2B5EF4-FFF2-40B4-BE49-F238E27FC236}">
                <a16:creationId xmlns:a16="http://schemas.microsoft.com/office/drawing/2014/main" id="{05DCCBF1-800D-45F2-AF6B-77DFD6C2D6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6B9ADC-7747-4264-A417-ED8937C38D6F}"/>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B376C6DE-4BF2-4951-BC27-75BA4D1724A5}"/>
              </a:ext>
            </a:extLst>
          </p:cNvPr>
          <p:cNvSpPr>
            <a:spLocks noGrp="1"/>
          </p:cNvSpPr>
          <p:nvPr>
            <p:ph type="ftr" sz="quarter" idx="11"/>
          </p:nvPr>
        </p:nvSpPr>
        <p:spPr/>
        <p:txBody>
          <a:bodyPr/>
          <a:lstStyle/>
          <a:p>
            <a:endParaRPr lang="en-TT"/>
          </a:p>
        </p:txBody>
      </p:sp>
      <p:sp>
        <p:nvSpPr>
          <p:cNvPr id="6" name="Slide Number Placeholder 5">
            <a:extLst>
              <a:ext uri="{FF2B5EF4-FFF2-40B4-BE49-F238E27FC236}">
                <a16:creationId xmlns:a16="http://schemas.microsoft.com/office/drawing/2014/main" id="{5F966D1B-1F08-4DF2-92EB-1938281840F5}"/>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3957105358"/>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B8AAC-E03E-4AE0-909B-6B746D893F8D}"/>
              </a:ext>
            </a:extLst>
          </p:cNvPr>
          <p:cNvSpPr>
            <a:spLocks noGrp="1"/>
          </p:cNvSpPr>
          <p:nvPr>
            <p:ph type="title"/>
          </p:nvPr>
        </p:nvSpPr>
        <p:spPr/>
        <p:txBody>
          <a:bodyPr/>
          <a:lstStyle/>
          <a:p>
            <a:r>
              <a:rPr lang="en-US"/>
              <a:t>Click to edit Master title style</a:t>
            </a:r>
            <a:endParaRPr lang="en-TT"/>
          </a:p>
        </p:txBody>
      </p:sp>
      <p:sp>
        <p:nvSpPr>
          <p:cNvPr id="3" name="Content Placeholder 2">
            <a:extLst>
              <a:ext uri="{FF2B5EF4-FFF2-40B4-BE49-F238E27FC236}">
                <a16:creationId xmlns:a16="http://schemas.microsoft.com/office/drawing/2014/main" id="{A834949B-9BEB-4C12-BBAB-A6298476765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Content Placeholder 3">
            <a:extLst>
              <a:ext uri="{FF2B5EF4-FFF2-40B4-BE49-F238E27FC236}">
                <a16:creationId xmlns:a16="http://schemas.microsoft.com/office/drawing/2014/main" id="{A3148090-D665-41A2-B993-81AFEAB9B1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Date Placeholder 4">
            <a:extLst>
              <a:ext uri="{FF2B5EF4-FFF2-40B4-BE49-F238E27FC236}">
                <a16:creationId xmlns:a16="http://schemas.microsoft.com/office/drawing/2014/main" id="{F2549708-B4B2-4544-A13A-667DF6E7F0DF}"/>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6" name="Footer Placeholder 5">
            <a:extLst>
              <a:ext uri="{FF2B5EF4-FFF2-40B4-BE49-F238E27FC236}">
                <a16:creationId xmlns:a16="http://schemas.microsoft.com/office/drawing/2014/main" id="{842D99FA-9824-4026-9B31-A73DCF8A95F4}"/>
              </a:ext>
            </a:extLst>
          </p:cNvPr>
          <p:cNvSpPr>
            <a:spLocks noGrp="1"/>
          </p:cNvSpPr>
          <p:nvPr>
            <p:ph type="ftr" sz="quarter" idx="11"/>
          </p:nvPr>
        </p:nvSpPr>
        <p:spPr/>
        <p:txBody>
          <a:bodyPr/>
          <a:lstStyle/>
          <a:p>
            <a:endParaRPr lang="en-TT"/>
          </a:p>
        </p:txBody>
      </p:sp>
      <p:sp>
        <p:nvSpPr>
          <p:cNvPr id="7" name="Slide Number Placeholder 6">
            <a:extLst>
              <a:ext uri="{FF2B5EF4-FFF2-40B4-BE49-F238E27FC236}">
                <a16:creationId xmlns:a16="http://schemas.microsoft.com/office/drawing/2014/main" id="{081D203A-E4ED-40FD-95E6-1D82AC7F2084}"/>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3965033822"/>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B7F00-8727-4211-8F10-22821D0BD6C0}"/>
              </a:ext>
            </a:extLst>
          </p:cNvPr>
          <p:cNvSpPr>
            <a:spLocks noGrp="1"/>
          </p:cNvSpPr>
          <p:nvPr>
            <p:ph type="title"/>
          </p:nvPr>
        </p:nvSpPr>
        <p:spPr>
          <a:xfrm>
            <a:off x="839788" y="365125"/>
            <a:ext cx="10515600" cy="1325563"/>
          </a:xfrm>
        </p:spPr>
        <p:txBody>
          <a:bodyPr/>
          <a:lstStyle/>
          <a:p>
            <a:r>
              <a:rPr lang="en-US"/>
              <a:t>Click to edit Master title style</a:t>
            </a:r>
            <a:endParaRPr lang="en-TT"/>
          </a:p>
        </p:txBody>
      </p:sp>
      <p:sp>
        <p:nvSpPr>
          <p:cNvPr id="3" name="Text Placeholder 2">
            <a:extLst>
              <a:ext uri="{FF2B5EF4-FFF2-40B4-BE49-F238E27FC236}">
                <a16:creationId xmlns:a16="http://schemas.microsoft.com/office/drawing/2014/main" id="{7FDB64F5-D63F-47B8-8005-1CE7CA0235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2D6126-7A9C-4C2A-8EE7-042D4EF8E95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Text Placeholder 4">
            <a:extLst>
              <a:ext uri="{FF2B5EF4-FFF2-40B4-BE49-F238E27FC236}">
                <a16:creationId xmlns:a16="http://schemas.microsoft.com/office/drawing/2014/main" id="{23A891B4-E330-481D-A057-426E2E7F35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690AD6-684D-49C7-ADA5-105A280074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7" name="Date Placeholder 6">
            <a:extLst>
              <a:ext uri="{FF2B5EF4-FFF2-40B4-BE49-F238E27FC236}">
                <a16:creationId xmlns:a16="http://schemas.microsoft.com/office/drawing/2014/main" id="{9C18B7CB-3DC0-453E-84ED-80AA811FCD59}"/>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8" name="Footer Placeholder 7">
            <a:extLst>
              <a:ext uri="{FF2B5EF4-FFF2-40B4-BE49-F238E27FC236}">
                <a16:creationId xmlns:a16="http://schemas.microsoft.com/office/drawing/2014/main" id="{9CCB8C33-F819-43AF-A9CC-51AD48900E49}"/>
              </a:ext>
            </a:extLst>
          </p:cNvPr>
          <p:cNvSpPr>
            <a:spLocks noGrp="1"/>
          </p:cNvSpPr>
          <p:nvPr>
            <p:ph type="ftr" sz="quarter" idx="11"/>
          </p:nvPr>
        </p:nvSpPr>
        <p:spPr/>
        <p:txBody>
          <a:bodyPr/>
          <a:lstStyle/>
          <a:p>
            <a:endParaRPr lang="en-TT"/>
          </a:p>
        </p:txBody>
      </p:sp>
      <p:sp>
        <p:nvSpPr>
          <p:cNvPr id="9" name="Slide Number Placeholder 8">
            <a:extLst>
              <a:ext uri="{FF2B5EF4-FFF2-40B4-BE49-F238E27FC236}">
                <a16:creationId xmlns:a16="http://schemas.microsoft.com/office/drawing/2014/main" id="{E51A1878-58A7-4242-9F70-2E5B92805FA9}"/>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3925978497"/>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2F98-8A32-414B-B164-F04CF4DEBC29}"/>
              </a:ext>
            </a:extLst>
          </p:cNvPr>
          <p:cNvSpPr>
            <a:spLocks noGrp="1"/>
          </p:cNvSpPr>
          <p:nvPr>
            <p:ph type="title"/>
          </p:nvPr>
        </p:nvSpPr>
        <p:spPr/>
        <p:txBody>
          <a:bodyPr/>
          <a:lstStyle/>
          <a:p>
            <a:r>
              <a:rPr lang="en-US"/>
              <a:t>Click to edit Master title style</a:t>
            </a:r>
            <a:endParaRPr lang="en-TT"/>
          </a:p>
        </p:txBody>
      </p:sp>
      <p:sp>
        <p:nvSpPr>
          <p:cNvPr id="3" name="Date Placeholder 2">
            <a:extLst>
              <a:ext uri="{FF2B5EF4-FFF2-40B4-BE49-F238E27FC236}">
                <a16:creationId xmlns:a16="http://schemas.microsoft.com/office/drawing/2014/main" id="{68A4E586-EF4E-479C-A568-B4E8C2519C53}"/>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4" name="Footer Placeholder 3">
            <a:extLst>
              <a:ext uri="{FF2B5EF4-FFF2-40B4-BE49-F238E27FC236}">
                <a16:creationId xmlns:a16="http://schemas.microsoft.com/office/drawing/2014/main" id="{8FDA8600-65E8-46EB-A7B5-E187F2B4B8DD}"/>
              </a:ext>
            </a:extLst>
          </p:cNvPr>
          <p:cNvSpPr>
            <a:spLocks noGrp="1"/>
          </p:cNvSpPr>
          <p:nvPr>
            <p:ph type="ftr" sz="quarter" idx="11"/>
          </p:nvPr>
        </p:nvSpPr>
        <p:spPr/>
        <p:txBody>
          <a:bodyPr/>
          <a:lstStyle/>
          <a:p>
            <a:endParaRPr lang="en-TT"/>
          </a:p>
        </p:txBody>
      </p:sp>
      <p:sp>
        <p:nvSpPr>
          <p:cNvPr id="5" name="Slide Number Placeholder 4">
            <a:extLst>
              <a:ext uri="{FF2B5EF4-FFF2-40B4-BE49-F238E27FC236}">
                <a16:creationId xmlns:a16="http://schemas.microsoft.com/office/drawing/2014/main" id="{062AB3F3-A550-4F66-99AA-D5886D2F4590}"/>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2870134444"/>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021E46-9F1A-4735-A312-3D75D4AA5245}"/>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3" name="Footer Placeholder 2">
            <a:extLst>
              <a:ext uri="{FF2B5EF4-FFF2-40B4-BE49-F238E27FC236}">
                <a16:creationId xmlns:a16="http://schemas.microsoft.com/office/drawing/2014/main" id="{1AEB0BA2-F7D0-4832-B7D0-26932521F146}"/>
              </a:ext>
            </a:extLst>
          </p:cNvPr>
          <p:cNvSpPr>
            <a:spLocks noGrp="1"/>
          </p:cNvSpPr>
          <p:nvPr>
            <p:ph type="ftr" sz="quarter" idx="11"/>
          </p:nvPr>
        </p:nvSpPr>
        <p:spPr/>
        <p:txBody>
          <a:bodyPr/>
          <a:lstStyle/>
          <a:p>
            <a:endParaRPr lang="en-TT"/>
          </a:p>
        </p:txBody>
      </p:sp>
      <p:sp>
        <p:nvSpPr>
          <p:cNvPr id="4" name="Slide Number Placeholder 3">
            <a:extLst>
              <a:ext uri="{FF2B5EF4-FFF2-40B4-BE49-F238E27FC236}">
                <a16:creationId xmlns:a16="http://schemas.microsoft.com/office/drawing/2014/main" id="{A2C091DA-8E3F-4B39-80E9-CAC454B2E4DA}"/>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2490882098"/>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AC4D7-CEA7-4102-A355-580CC2EB96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T"/>
          </a:p>
        </p:txBody>
      </p:sp>
      <p:sp>
        <p:nvSpPr>
          <p:cNvPr id="3" name="Content Placeholder 2">
            <a:extLst>
              <a:ext uri="{FF2B5EF4-FFF2-40B4-BE49-F238E27FC236}">
                <a16:creationId xmlns:a16="http://schemas.microsoft.com/office/drawing/2014/main" id="{F75C3295-B79E-4B3D-941D-9C7A4ACE7D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Text Placeholder 3">
            <a:extLst>
              <a:ext uri="{FF2B5EF4-FFF2-40B4-BE49-F238E27FC236}">
                <a16:creationId xmlns:a16="http://schemas.microsoft.com/office/drawing/2014/main" id="{C28525C3-91F5-46C0-87C9-DB8391BD59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8C2D39-05BE-42DC-93CF-B04CEAAC97B9}"/>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6" name="Footer Placeholder 5">
            <a:extLst>
              <a:ext uri="{FF2B5EF4-FFF2-40B4-BE49-F238E27FC236}">
                <a16:creationId xmlns:a16="http://schemas.microsoft.com/office/drawing/2014/main" id="{E727F052-519D-4E09-AD1F-0FFA29FDC239}"/>
              </a:ext>
            </a:extLst>
          </p:cNvPr>
          <p:cNvSpPr>
            <a:spLocks noGrp="1"/>
          </p:cNvSpPr>
          <p:nvPr>
            <p:ph type="ftr" sz="quarter" idx="11"/>
          </p:nvPr>
        </p:nvSpPr>
        <p:spPr/>
        <p:txBody>
          <a:bodyPr/>
          <a:lstStyle/>
          <a:p>
            <a:endParaRPr lang="en-TT"/>
          </a:p>
        </p:txBody>
      </p:sp>
      <p:sp>
        <p:nvSpPr>
          <p:cNvPr id="7" name="Slide Number Placeholder 6">
            <a:extLst>
              <a:ext uri="{FF2B5EF4-FFF2-40B4-BE49-F238E27FC236}">
                <a16:creationId xmlns:a16="http://schemas.microsoft.com/office/drawing/2014/main" id="{30A4D070-1148-499B-9E32-1172FD15143E}"/>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705514322"/>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04F00-D231-4099-BCEC-2742491EC3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T"/>
          </a:p>
        </p:txBody>
      </p:sp>
      <p:sp>
        <p:nvSpPr>
          <p:cNvPr id="3" name="Picture Placeholder 2">
            <a:extLst>
              <a:ext uri="{FF2B5EF4-FFF2-40B4-BE49-F238E27FC236}">
                <a16:creationId xmlns:a16="http://schemas.microsoft.com/office/drawing/2014/main" id="{1FAF446C-33AE-4087-9EFA-BD4EA2B6E6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T"/>
          </a:p>
        </p:txBody>
      </p:sp>
      <p:sp>
        <p:nvSpPr>
          <p:cNvPr id="4" name="Text Placeholder 3">
            <a:extLst>
              <a:ext uri="{FF2B5EF4-FFF2-40B4-BE49-F238E27FC236}">
                <a16:creationId xmlns:a16="http://schemas.microsoft.com/office/drawing/2014/main" id="{FB22B3C8-9DDD-440B-B2A8-F599F1D3D5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CCB22C-5556-4482-82DD-E076DB5D2E43}"/>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6" name="Footer Placeholder 5">
            <a:extLst>
              <a:ext uri="{FF2B5EF4-FFF2-40B4-BE49-F238E27FC236}">
                <a16:creationId xmlns:a16="http://schemas.microsoft.com/office/drawing/2014/main" id="{61598A81-0738-43E5-80C6-4B8FEDB8B67E}"/>
              </a:ext>
            </a:extLst>
          </p:cNvPr>
          <p:cNvSpPr>
            <a:spLocks noGrp="1"/>
          </p:cNvSpPr>
          <p:nvPr>
            <p:ph type="ftr" sz="quarter" idx="11"/>
          </p:nvPr>
        </p:nvSpPr>
        <p:spPr/>
        <p:txBody>
          <a:bodyPr/>
          <a:lstStyle/>
          <a:p>
            <a:endParaRPr lang="en-TT"/>
          </a:p>
        </p:txBody>
      </p:sp>
      <p:sp>
        <p:nvSpPr>
          <p:cNvPr id="7" name="Slide Number Placeholder 6">
            <a:extLst>
              <a:ext uri="{FF2B5EF4-FFF2-40B4-BE49-F238E27FC236}">
                <a16:creationId xmlns:a16="http://schemas.microsoft.com/office/drawing/2014/main" id="{B5CCC31F-6C15-4E56-AD91-3DCE42332E0E}"/>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71851833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0C345-B472-4FFA-B4E5-EDE8976065DA}"/>
              </a:ext>
            </a:extLst>
          </p:cNvPr>
          <p:cNvSpPr>
            <a:spLocks noGrp="1"/>
          </p:cNvSpPr>
          <p:nvPr>
            <p:ph type="title"/>
          </p:nvPr>
        </p:nvSpPr>
        <p:spPr/>
        <p:txBody>
          <a:bodyPr/>
          <a:lstStyle/>
          <a:p>
            <a:r>
              <a:rPr lang="en-US"/>
              <a:t>Click to edit Master title style</a:t>
            </a:r>
            <a:endParaRPr lang="en-TT"/>
          </a:p>
        </p:txBody>
      </p:sp>
      <p:sp>
        <p:nvSpPr>
          <p:cNvPr id="3" name="Vertical Text Placeholder 2">
            <a:extLst>
              <a:ext uri="{FF2B5EF4-FFF2-40B4-BE49-F238E27FC236}">
                <a16:creationId xmlns:a16="http://schemas.microsoft.com/office/drawing/2014/main" id="{12F1B011-8ED8-45A1-88CC-70B4327479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Date Placeholder 3">
            <a:extLst>
              <a:ext uri="{FF2B5EF4-FFF2-40B4-BE49-F238E27FC236}">
                <a16:creationId xmlns:a16="http://schemas.microsoft.com/office/drawing/2014/main" id="{9078789F-C0C1-4C39-B001-96D171768224}"/>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C163B45E-39EB-4FAF-B12C-05EEB50C78C1}"/>
              </a:ext>
            </a:extLst>
          </p:cNvPr>
          <p:cNvSpPr>
            <a:spLocks noGrp="1"/>
          </p:cNvSpPr>
          <p:nvPr>
            <p:ph type="ftr" sz="quarter" idx="11"/>
          </p:nvPr>
        </p:nvSpPr>
        <p:spPr/>
        <p:txBody>
          <a:bodyPr/>
          <a:lstStyle/>
          <a:p>
            <a:endParaRPr lang="en-TT"/>
          </a:p>
        </p:txBody>
      </p:sp>
      <p:sp>
        <p:nvSpPr>
          <p:cNvPr id="6" name="Slide Number Placeholder 5">
            <a:extLst>
              <a:ext uri="{FF2B5EF4-FFF2-40B4-BE49-F238E27FC236}">
                <a16:creationId xmlns:a16="http://schemas.microsoft.com/office/drawing/2014/main" id="{C64B9380-ADF0-488B-8B00-6E7B9B876EC6}"/>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2842265822"/>
      </p:ext>
    </p:extLst>
  </p:cSld>
  <p:clrMapOvr>
    <a:masterClrMapping/>
  </p:clrMapOvr>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0B86AC-DF5F-438E-9B1E-D88D8514739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T"/>
          </a:p>
        </p:txBody>
      </p:sp>
      <p:sp>
        <p:nvSpPr>
          <p:cNvPr id="3" name="Vertical Text Placeholder 2">
            <a:extLst>
              <a:ext uri="{FF2B5EF4-FFF2-40B4-BE49-F238E27FC236}">
                <a16:creationId xmlns:a16="http://schemas.microsoft.com/office/drawing/2014/main" id="{184EA144-641E-4314-A888-4FF2EB7A1D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Date Placeholder 3">
            <a:extLst>
              <a:ext uri="{FF2B5EF4-FFF2-40B4-BE49-F238E27FC236}">
                <a16:creationId xmlns:a16="http://schemas.microsoft.com/office/drawing/2014/main" id="{D983BC65-1A50-4A47-AF27-0527E78D4594}"/>
              </a:ext>
            </a:extLst>
          </p:cNvPr>
          <p:cNvSpPr>
            <a:spLocks noGrp="1"/>
          </p:cNvSpPr>
          <p:nvPr>
            <p:ph type="dt" sz="half" idx="10"/>
          </p:nvPr>
        </p:nvSpPr>
        <p:spPr/>
        <p:txBody>
          <a:body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1C27CA4E-7F9B-44C5-89F5-A0C2D551F5D6}"/>
              </a:ext>
            </a:extLst>
          </p:cNvPr>
          <p:cNvSpPr>
            <a:spLocks noGrp="1"/>
          </p:cNvSpPr>
          <p:nvPr>
            <p:ph type="ftr" sz="quarter" idx="11"/>
          </p:nvPr>
        </p:nvSpPr>
        <p:spPr/>
        <p:txBody>
          <a:bodyPr/>
          <a:lstStyle/>
          <a:p>
            <a:endParaRPr lang="en-TT"/>
          </a:p>
        </p:txBody>
      </p:sp>
      <p:sp>
        <p:nvSpPr>
          <p:cNvPr id="6" name="Slide Number Placeholder 5">
            <a:extLst>
              <a:ext uri="{FF2B5EF4-FFF2-40B4-BE49-F238E27FC236}">
                <a16:creationId xmlns:a16="http://schemas.microsoft.com/office/drawing/2014/main" id="{A908C42D-3E41-4BB1-8178-51B1B955442E}"/>
              </a:ext>
            </a:extLst>
          </p:cNvPr>
          <p:cNvSpPr>
            <a:spLocks noGrp="1"/>
          </p:cNvSpPr>
          <p:nvPr>
            <p:ph type="sldNum" sz="quarter" idx="12"/>
          </p:nvPr>
        </p:nvSpPr>
        <p:spPr/>
        <p:txBody>
          <a:bodyPr/>
          <a:lstStyle/>
          <a:p>
            <a:fld id="{F09E1585-91A3-4E6E-9C64-1C3667D259FB}" type="slidenum">
              <a:rPr lang="en-TT" smtClean="0"/>
              <a:t>‹#›</a:t>
            </a:fld>
            <a:endParaRPr lang="en-TT"/>
          </a:p>
        </p:txBody>
      </p:sp>
    </p:spTree>
    <p:extLst>
      <p:ext uri="{BB962C8B-B14F-4D97-AF65-F5344CB8AC3E}">
        <p14:creationId xmlns:p14="http://schemas.microsoft.com/office/powerpoint/2010/main" val="364484778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2/13/2020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9662384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6058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13660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2/13/2020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9877247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7117136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2F2F0876-DA34-44C2-B05E-66533803FE6E}"/>
              </a:ext>
            </a:extLst>
          </p:cNvPr>
          <p:cNvSpPr>
            <a:spLocks noGrp="1"/>
          </p:cNvSpPr>
          <p:nvPr>
            <p:ph type="pic" sz="quarter" idx="14"/>
          </p:nvPr>
        </p:nvSpPr>
        <p:spPr>
          <a:xfrm>
            <a:off x="233400" y="246600"/>
            <a:ext cx="11725200" cy="6364800"/>
          </a:xfrm>
        </p:spPr>
        <p:txBody>
          <a:bodyPr anchor="ctr" anchorCtr="0"/>
          <a:lstStyle>
            <a:lvl1pPr marL="0" indent="0" algn="ctr">
              <a:buNone/>
              <a:defRPr/>
            </a:lvl1pPr>
          </a:lstStyle>
          <a:p>
            <a:r>
              <a:rPr lang="en-US"/>
              <a:t>Click icon to add picture</a:t>
            </a:r>
            <a:endParaRPr lang="ru-RU"/>
          </a:p>
        </p:txBody>
      </p:sp>
      <p:sp>
        <p:nvSpPr>
          <p:cNvPr id="10" name="Picture Placeholder 9">
            <a:extLst>
              <a:ext uri="{FF2B5EF4-FFF2-40B4-BE49-F238E27FC236}">
                <a16:creationId xmlns:a16="http://schemas.microsoft.com/office/drawing/2014/main" id="{6E352C7E-BCE1-47CD-872E-2935DD89FC28}"/>
              </a:ext>
            </a:extLst>
          </p:cNvPr>
          <p:cNvSpPr>
            <a:spLocks noGrp="1"/>
          </p:cNvSpPr>
          <p:nvPr>
            <p:ph type="pic" sz="quarter" idx="13"/>
          </p:nvPr>
        </p:nvSpPr>
        <p:spPr>
          <a:xfrm>
            <a:off x="852488" y="2103438"/>
            <a:ext cx="5243512" cy="3748087"/>
          </a:xfrm>
        </p:spPr>
        <p:txBody>
          <a:bodyPr anchor="ctr" anchorCtr="0"/>
          <a:lstStyle>
            <a:lvl1pPr marL="0" indent="0" algn="ctr">
              <a:buNone/>
              <a:defRPr/>
            </a:lvl1pPr>
          </a:lstStyle>
          <a:p>
            <a:r>
              <a:rPr lang="en-US"/>
              <a:t>Click icon to add picture</a:t>
            </a:r>
            <a:endParaRPr lang="ru-RU" dirty="0"/>
          </a:p>
        </p:txBody>
      </p:sp>
      <p:sp>
        <p:nvSpPr>
          <p:cNvPr id="8" name="Title 7"/>
          <p:cNvSpPr>
            <a:spLocks noGrp="1"/>
          </p:cNvSpPr>
          <p:nvPr>
            <p:ph type="title"/>
          </p:nvPr>
        </p:nvSpPr>
        <p:spPr/>
        <p:txBody>
          <a:bodyPr/>
          <a:lstStyle>
            <a:lvl1pPr>
              <a:defRPr>
                <a:solidFill>
                  <a:schemeClr val="bg2">
                    <a:lumMod val="50000"/>
                  </a:schemeClr>
                </a:solidFill>
              </a:defRPr>
            </a:lvl1pPr>
          </a:lstStyle>
          <a:p>
            <a:r>
              <a:rPr lang="en-US"/>
              <a:t>Click to edit Master title style</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4819817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2/13/2020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6015077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2/13/2020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1962597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2/13/2020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9509330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2/13/2020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8140707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objTx" preserve="1">
  <p:cSld name="1_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Autofit/>
          </a:bodyPr>
          <a:lstStyle>
            <a:lvl1pPr algn="l" defTabSz="914400" rtl="0" eaLnBrk="1" latinLnBrk="0" hangingPunct="1">
              <a:lnSpc>
                <a:spcPct val="100000"/>
              </a:lnSpc>
              <a:spcBef>
                <a:spcPct val="0"/>
              </a:spcBef>
              <a:buNone/>
              <a:defRPr lang="en-US" sz="4800" b="0" kern="1200" cap="none" spc="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bg1">
                    <a:lumMod val="9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2/13/2020</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67589816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Picture with Caption">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CD7A40E7-331A-409D-8385-D6893D1EA86A}"/>
              </a:ext>
            </a:extLst>
          </p:cNvPr>
          <p:cNvSpPr/>
          <p:nvPr userDrawn="1"/>
        </p:nvSpPr>
        <p:spPr>
          <a:xfrm>
            <a:off x="948394" y="941695"/>
            <a:ext cx="5452526" cy="497461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23">
            <a:extLst>
              <a:ext uri="{FF2B5EF4-FFF2-40B4-BE49-F238E27FC236}">
                <a16:creationId xmlns:a16="http://schemas.microsoft.com/office/drawing/2014/main" id="{75561E95-1FD2-4358-9E4C-3D2E929E4872}"/>
              </a:ext>
            </a:extLst>
          </p:cNvPr>
          <p:cNvSpPr>
            <a:spLocks noGrp="1"/>
          </p:cNvSpPr>
          <p:nvPr>
            <p:ph type="pic" sz="quarter" idx="14"/>
          </p:nvPr>
        </p:nvSpPr>
        <p:spPr>
          <a:xfrm>
            <a:off x="0" y="0"/>
            <a:ext cx="12192000" cy="6858000"/>
          </a:xfrm>
          <a:custGeom>
            <a:avLst/>
            <a:gdLst>
              <a:gd name="connsiteX0" fmla="*/ 948394 w 12192000"/>
              <a:gd name="connsiteY0" fmla="*/ 941695 h 6858000"/>
              <a:gd name="connsiteX1" fmla="*/ 948394 w 12192000"/>
              <a:gd name="connsiteY1" fmla="*/ 5916305 h 6858000"/>
              <a:gd name="connsiteX2" fmla="*/ 6400920 w 12192000"/>
              <a:gd name="connsiteY2" fmla="*/ 5916305 h 6858000"/>
              <a:gd name="connsiteX3" fmla="*/ 6400920 w 12192000"/>
              <a:gd name="connsiteY3" fmla="*/ 941695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948394" y="941695"/>
                </a:moveTo>
                <a:lnTo>
                  <a:pt x="948394" y="5916305"/>
                </a:lnTo>
                <a:lnTo>
                  <a:pt x="6400920" y="5916305"/>
                </a:lnTo>
                <a:lnTo>
                  <a:pt x="6400920" y="941695"/>
                </a:lnTo>
                <a:close/>
                <a:moveTo>
                  <a:pt x="0" y="0"/>
                </a:moveTo>
                <a:lnTo>
                  <a:pt x="12192000" y="0"/>
                </a:lnTo>
                <a:lnTo>
                  <a:pt x="12192000" y="6858000"/>
                </a:lnTo>
                <a:lnTo>
                  <a:pt x="0" y="6858000"/>
                </a:lnTo>
                <a:close/>
              </a:path>
            </a:pathLst>
          </a:custGeom>
          <a:solidFill>
            <a:schemeClr val="accent1">
              <a:lumMod val="60000"/>
              <a:lumOff val="40000"/>
            </a:schemeClr>
          </a:solidFill>
        </p:spPr>
        <p:txBody>
          <a:bodyPr wrap="square">
            <a:noAutofit/>
          </a:bodyPr>
          <a:lstStyle>
            <a:lvl1pPr marL="0" indent="0" algn="ctr">
              <a:buNone/>
              <a:defRPr/>
            </a:lvl1pPr>
          </a:lstStyle>
          <a:p>
            <a:r>
              <a:rPr lang="en-US" noProof="0"/>
              <a:t>Click icon to add picture</a:t>
            </a:r>
            <a:endParaRPr lang="en-US" noProof="0" dirty="0"/>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noProof="0" smtClean="0"/>
              <a:t>2/13/2020</a:t>
            </a:fld>
            <a:endParaRPr lang="en-US" noProof="0"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noProof="0"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noProof="0" smtClean="0"/>
              <a:t>‹#›</a:t>
            </a:fld>
            <a:endParaRPr lang="en-US" noProof="0" dirty="0"/>
          </a:p>
        </p:txBody>
      </p:sp>
      <p:sp>
        <p:nvSpPr>
          <p:cNvPr id="22" name="Content Placeholder 3">
            <a:extLst>
              <a:ext uri="{FF2B5EF4-FFF2-40B4-BE49-F238E27FC236}">
                <a16:creationId xmlns:a16="http://schemas.microsoft.com/office/drawing/2014/main" id="{6E7077FF-6FAE-4A98-862F-3A2F931B9589}"/>
              </a:ext>
            </a:extLst>
          </p:cNvPr>
          <p:cNvSpPr>
            <a:spLocks noGrp="1"/>
          </p:cNvSpPr>
          <p:nvPr>
            <p:ph sz="half" idx="13"/>
          </p:nvPr>
        </p:nvSpPr>
        <p:spPr>
          <a:xfrm>
            <a:off x="1357950" y="2852792"/>
            <a:ext cx="4633415" cy="2572193"/>
          </a:xfrm>
        </p:spPr>
        <p:txBody>
          <a:bodyPr vert="horz" lIns="91440" tIns="45720" rIns="91440" bIns="45720" rtlCol="0">
            <a:normAutofit/>
          </a:bodyPr>
          <a:lstStyle>
            <a:lvl1pPr marL="0" indent="0">
              <a:buNone/>
              <a:defRPr>
                <a:solidFill>
                  <a:schemeClr val="bg1"/>
                </a:solidFill>
              </a:defRPr>
            </a:lvl1pPr>
          </a:lstStyle>
          <a:p>
            <a:pPr lvl="0"/>
            <a:r>
              <a:rPr lang="en-US" noProof="0"/>
              <a:t>Click to edit Master text styles</a:t>
            </a:r>
          </a:p>
        </p:txBody>
      </p:sp>
      <p:sp>
        <p:nvSpPr>
          <p:cNvPr id="23" name="Rectangle 22">
            <a:extLst>
              <a:ext uri="{FF2B5EF4-FFF2-40B4-BE49-F238E27FC236}">
                <a16:creationId xmlns:a16="http://schemas.microsoft.com/office/drawing/2014/main" id="{351E07B6-8D69-4F8A-9729-400511B37F8B}"/>
              </a:ext>
            </a:extLst>
          </p:cNvPr>
          <p:cNvSpPr/>
          <p:nvPr userDrawn="1"/>
        </p:nvSpPr>
        <p:spPr>
          <a:xfrm>
            <a:off x="1101715" y="1106424"/>
            <a:ext cx="5120640" cy="464515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1357950" y="1352804"/>
            <a:ext cx="4633415" cy="1333641"/>
          </a:xfrm>
        </p:spPr>
        <p:txBody>
          <a:bodyPr anchor="b">
            <a:normAutofit/>
          </a:bodyPr>
          <a:lstStyle>
            <a:lvl1pPr algn="l" defTabSz="914400" rtl="0" eaLnBrk="1" latinLnBrk="0" hangingPunct="1">
              <a:lnSpc>
                <a:spcPct val="100000"/>
              </a:lnSpc>
              <a:spcBef>
                <a:spcPct val="0"/>
              </a:spcBef>
              <a:buNone/>
              <a:defRPr lang="en-US" sz="4800" b="0" kern="1200" cap="none" spc="0" baseline="0" dirty="0">
                <a:solidFill>
                  <a:schemeClr val="bg1"/>
                </a:solidFill>
                <a:effectLst/>
                <a:latin typeface="+mj-lt"/>
                <a:ea typeface="+mn-ea"/>
                <a:cs typeface="+mn-cs"/>
              </a:defRPr>
            </a:lvl1pPr>
          </a:lstStyle>
          <a:p>
            <a:r>
              <a:rPr lang="en-US" noProof="0"/>
              <a:t>Click to edit Master title style</a:t>
            </a:r>
          </a:p>
        </p:txBody>
      </p:sp>
    </p:spTree>
    <p:extLst>
      <p:ext uri="{BB962C8B-B14F-4D97-AF65-F5344CB8AC3E}">
        <p14:creationId xmlns:p14="http://schemas.microsoft.com/office/powerpoint/2010/main" val="10570592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2/13/2020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075509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2/13/2020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9016824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7562821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380088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471329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34592332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09003964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2637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036645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735405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250948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7583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130788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68229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331185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690413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122362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8832242"/>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558028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413462721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453737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3691143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786376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2/13/2020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8523935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9135914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4370984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552238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621396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754512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2056771"/>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877408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483073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2/13/2020</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562906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8619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2/13/2020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622097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3022729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2576653"/>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821589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719832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2/13/2020</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705114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311259787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09136901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121968466"/>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992467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5887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2/13/2020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00462489"/>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2/13/2020</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520755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2/13/2020</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2428543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540621325"/>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34081196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189887439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407751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36206949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2/13/2020</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290118451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7684590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3556046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2/13/2020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5520293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2/13/2020</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67686304"/>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4501044"/>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2959409"/>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603914"/>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027349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39167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716841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993610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939082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2/13/2020</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338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2/13/2020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0645275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50615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44344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67771306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067890"/>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2/13/2020</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655990394"/>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905496695"/>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2/13/2020</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923904459"/>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19610361"/>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859829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2/13/2020</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163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9" Type="http://schemas.openxmlformats.org/officeDocument/2006/relationships/slideLayout" Target="../slideLayouts/slideLayout68.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34" Type="http://schemas.openxmlformats.org/officeDocument/2006/relationships/slideLayout" Target="../slideLayouts/slideLayout63.xml"/><Relationship Id="rId42" Type="http://schemas.openxmlformats.org/officeDocument/2006/relationships/slideLayout" Target="../slideLayouts/slideLayout71.xml"/><Relationship Id="rId47" Type="http://schemas.openxmlformats.org/officeDocument/2006/relationships/theme" Target="../theme/theme3.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33" Type="http://schemas.openxmlformats.org/officeDocument/2006/relationships/slideLayout" Target="../slideLayouts/slideLayout62.xml"/><Relationship Id="rId38" Type="http://schemas.openxmlformats.org/officeDocument/2006/relationships/slideLayout" Target="../slideLayouts/slideLayout67.xml"/><Relationship Id="rId46" Type="http://schemas.openxmlformats.org/officeDocument/2006/relationships/slideLayout" Target="../slideLayouts/slideLayout75.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41" Type="http://schemas.openxmlformats.org/officeDocument/2006/relationships/slideLayout" Target="../slideLayouts/slideLayout70.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32" Type="http://schemas.openxmlformats.org/officeDocument/2006/relationships/slideLayout" Target="../slideLayouts/slideLayout61.xml"/><Relationship Id="rId37" Type="http://schemas.openxmlformats.org/officeDocument/2006/relationships/slideLayout" Target="../slideLayouts/slideLayout66.xml"/><Relationship Id="rId40" Type="http://schemas.openxmlformats.org/officeDocument/2006/relationships/slideLayout" Target="../slideLayouts/slideLayout69.xml"/><Relationship Id="rId45" Type="http://schemas.openxmlformats.org/officeDocument/2006/relationships/slideLayout" Target="../slideLayouts/slideLayout74.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36" Type="http://schemas.openxmlformats.org/officeDocument/2006/relationships/slideLayout" Target="../slideLayouts/slideLayout65.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slideLayout" Target="../slideLayouts/slideLayout60.xml"/><Relationship Id="rId44" Type="http://schemas.openxmlformats.org/officeDocument/2006/relationships/slideLayout" Target="../slideLayouts/slideLayout7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 Id="rId35" Type="http://schemas.openxmlformats.org/officeDocument/2006/relationships/slideLayout" Target="../slideLayouts/slideLayout64.xml"/><Relationship Id="rId43" Type="http://schemas.openxmlformats.org/officeDocument/2006/relationships/slideLayout" Target="../slideLayouts/slideLayout7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slideLayout" Target="../slideLayouts/slideLayout88.xml"/><Relationship Id="rId18" Type="http://schemas.openxmlformats.org/officeDocument/2006/relationships/slideLayout" Target="../slideLayouts/slideLayout93.xml"/><Relationship Id="rId26" Type="http://schemas.openxmlformats.org/officeDocument/2006/relationships/slideLayout" Target="../slideLayouts/slideLayout101.xml"/><Relationship Id="rId39" Type="http://schemas.openxmlformats.org/officeDocument/2006/relationships/slideLayout" Target="../slideLayouts/slideLayout114.xml"/><Relationship Id="rId3" Type="http://schemas.openxmlformats.org/officeDocument/2006/relationships/slideLayout" Target="../slideLayouts/slideLayout78.xml"/><Relationship Id="rId21" Type="http://schemas.openxmlformats.org/officeDocument/2006/relationships/slideLayout" Target="../slideLayouts/slideLayout96.xml"/><Relationship Id="rId34" Type="http://schemas.openxmlformats.org/officeDocument/2006/relationships/slideLayout" Target="../slideLayouts/slideLayout109.xml"/><Relationship Id="rId42" Type="http://schemas.openxmlformats.org/officeDocument/2006/relationships/slideLayout" Target="../slideLayouts/slideLayout117.xml"/><Relationship Id="rId47" Type="http://schemas.openxmlformats.org/officeDocument/2006/relationships/theme" Target="../theme/theme4.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17" Type="http://schemas.openxmlformats.org/officeDocument/2006/relationships/slideLayout" Target="../slideLayouts/slideLayout92.xml"/><Relationship Id="rId25" Type="http://schemas.openxmlformats.org/officeDocument/2006/relationships/slideLayout" Target="../slideLayouts/slideLayout100.xml"/><Relationship Id="rId33" Type="http://schemas.openxmlformats.org/officeDocument/2006/relationships/slideLayout" Target="../slideLayouts/slideLayout108.xml"/><Relationship Id="rId38" Type="http://schemas.openxmlformats.org/officeDocument/2006/relationships/slideLayout" Target="../slideLayouts/slideLayout113.xml"/><Relationship Id="rId46" Type="http://schemas.openxmlformats.org/officeDocument/2006/relationships/slideLayout" Target="../slideLayouts/slideLayout121.xml"/><Relationship Id="rId2" Type="http://schemas.openxmlformats.org/officeDocument/2006/relationships/slideLayout" Target="../slideLayouts/slideLayout77.xml"/><Relationship Id="rId16" Type="http://schemas.openxmlformats.org/officeDocument/2006/relationships/slideLayout" Target="../slideLayouts/slideLayout91.xml"/><Relationship Id="rId20" Type="http://schemas.openxmlformats.org/officeDocument/2006/relationships/slideLayout" Target="../slideLayouts/slideLayout95.xml"/><Relationship Id="rId29" Type="http://schemas.openxmlformats.org/officeDocument/2006/relationships/slideLayout" Target="../slideLayouts/slideLayout104.xml"/><Relationship Id="rId41" Type="http://schemas.openxmlformats.org/officeDocument/2006/relationships/slideLayout" Target="../slideLayouts/slideLayout116.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24" Type="http://schemas.openxmlformats.org/officeDocument/2006/relationships/slideLayout" Target="../slideLayouts/slideLayout99.xml"/><Relationship Id="rId32" Type="http://schemas.openxmlformats.org/officeDocument/2006/relationships/slideLayout" Target="../slideLayouts/slideLayout107.xml"/><Relationship Id="rId37" Type="http://schemas.openxmlformats.org/officeDocument/2006/relationships/slideLayout" Target="../slideLayouts/slideLayout112.xml"/><Relationship Id="rId40" Type="http://schemas.openxmlformats.org/officeDocument/2006/relationships/slideLayout" Target="../slideLayouts/slideLayout115.xml"/><Relationship Id="rId45" Type="http://schemas.openxmlformats.org/officeDocument/2006/relationships/slideLayout" Target="../slideLayouts/slideLayout120.xml"/><Relationship Id="rId5" Type="http://schemas.openxmlformats.org/officeDocument/2006/relationships/slideLayout" Target="../slideLayouts/slideLayout80.xml"/><Relationship Id="rId15" Type="http://schemas.openxmlformats.org/officeDocument/2006/relationships/slideLayout" Target="../slideLayouts/slideLayout90.xml"/><Relationship Id="rId23" Type="http://schemas.openxmlformats.org/officeDocument/2006/relationships/slideLayout" Target="../slideLayouts/slideLayout98.xml"/><Relationship Id="rId28" Type="http://schemas.openxmlformats.org/officeDocument/2006/relationships/slideLayout" Target="../slideLayouts/slideLayout103.xml"/><Relationship Id="rId36" Type="http://schemas.openxmlformats.org/officeDocument/2006/relationships/slideLayout" Target="../slideLayouts/slideLayout111.xml"/><Relationship Id="rId10" Type="http://schemas.openxmlformats.org/officeDocument/2006/relationships/slideLayout" Target="../slideLayouts/slideLayout85.xml"/><Relationship Id="rId19" Type="http://schemas.openxmlformats.org/officeDocument/2006/relationships/slideLayout" Target="../slideLayouts/slideLayout94.xml"/><Relationship Id="rId31" Type="http://schemas.openxmlformats.org/officeDocument/2006/relationships/slideLayout" Target="../slideLayouts/slideLayout106.xml"/><Relationship Id="rId44" Type="http://schemas.openxmlformats.org/officeDocument/2006/relationships/slideLayout" Target="../slideLayouts/slideLayout119.xml"/><Relationship Id="rId4" Type="http://schemas.openxmlformats.org/officeDocument/2006/relationships/slideLayout" Target="../slideLayouts/slideLayout79.xml"/><Relationship Id="rId9" Type="http://schemas.openxmlformats.org/officeDocument/2006/relationships/slideLayout" Target="../slideLayouts/slideLayout84.xml"/><Relationship Id="rId14" Type="http://schemas.openxmlformats.org/officeDocument/2006/relationships/slideLayout" Target="../slideLayouts/slideLayout89.xml"/><Relationship Id="rId22" Type="http://schemas.openxmlformats.org/officeDocument/2006/relationships/slideLayout" Target="../slideLayouts/slideLayout97.xml"/><Relationship Id="rId27" Type="http://schemas.openxmlformats.org/officeDocument/2006/relationships/slideLayout" Target="../slideLayouts/slideLayout102.xml"/><Relationship Id="rId30" Type="http://schemas.openxmlformats.org/officeDocument/2006/relationships/slideLayout" Target="../slideLayouts/slideLayout105.xml"/><Relationship Id="rId35" Type="http://schemas.openxmlformats.org/officeDocument/2006/relationships/slideLayout" Target="../slideLayouts/slideLayout110.xml"/><Relationship Id="rId43" Type="http://schemas.openxmlformats.org/officeDocument/2006/relationships/slideLayout" Target="../slideLayouts/slideLayout11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29.xml"/><Relationship Id="rId13" Type="http://schemas.openxmlformats.org/officeDocument/2006/relationships/slideLayout" Target="../slideLayouts/slideLayout134.xml"/><Relationship Id="rId18" Type="http://schemas.openxmlformats.org/officeDocument/2006/relationships/slideLayout" Target="../slideLayouts/slideLayout139.xml"/><Relationship Id="rId26" Type="http://schemas.openxmlformats.org/officeDocument/2006/relationships/slideLayout" Target="../slideLayouts/slideLayout147.xml"/><Relationship Id="rId39" Type="http://schemas.openxmlformats.org/officeDocument/2006/relationships/slideLayout" Target="../slideLayouts/slideLayout160.xml"/><Relationship Id="rId3" Type="http://schemas.openxmlformats.org/officeDocument/2006/relationships/slideLayout" Target="../slideLayouts/slideLayout124.xml"/><Relationship Id="rId21" Type="http://schemas.openxmlformats.org/officeDocument/2006/relationships/slideLayout" Target="../slideLayouts/slideLayout142.xml"/><Relationship Id="rId34" Type="http://schemas.openxmlformats.org/officeDocument/2006/relationships/slideLayout" Target="../slideLayouts/slideLayout155.xml"/><Relationship Id="rId42" Type="http://schemas.openxmlformats.org/officeDocument/2006/relationships/slideLayout" Target="../slideLayouts/slideLayout163.xml"/><Relationship Id="rId47" Type="http://schemas.openxmlformats.org/officeDocument/2006/relationships/theme" Target="../theme/theme5.xml"/><Relationship Id="rId7" Type="http://schemas.openxmlformats.org/officeDocument/2006/relationships/slideLayout" Target="../slideLayouts/slideLayout128.xml"/><Relationship Id="rId12" Type="http://schemas.openxmlformats.org/officeDocument/2006/relationships/slideLayout" Target="../slideLayouts/slideLayout133.xml"/><Relationship Id="rId17" Type="http://schemas.openxmlformats.org/officeDocument/2006/relationships/slideLayout" Target="../slideLayouts/slideLayout138.xml"/><Relationship Id="rId25" Type="http://schemas.openxmlformats.org/officeDocument/2006/relationships/slideLayout" Target="../slideLayouts/slideLayout146.xml"/><Relationship Id="rId33" Type="http://schemas.openxmlformats.org/officeDocument/2006/relationships/slideLayout" Target="../slideLayouts/slideLayout154.xml"/><Relationship Id="rId38" Type="http://schemas.openxmlformats.org/officeDocument/2006/relationships/slideLayout" Target="../slideLayouts/slideLayout159.xml"/><Relationship Id="rId46" Type="http://schemas.openxmlformats.org/officeDocument/2006/relationships/slideLayout" Target="../slideLayouts/slideLayout167.xml"/><Relationship Id="rId2" Type="http://schemas.openxmlformats.org/officeDocument/2006/relationships/slideLayout" Target="../slideLayouts/slideLayout123.xml"/><Relationship Id="rId16" Type="http://schemas.openxmlformats.org/officeDocument/2006/relationships/slideLayout" Target="../slideLayouts/slideLayout137.xml"/><Relationship Id="rId20" Type="http://schemas.openxmlformats.org/officeDocument/2006/relationships/slideLayout" Target="../slideLayouts/slideLayout141.xml"/><Relationship Id="rId29" Type="http://schemas.openxmlformats.org/officeDocument/2006/relationships/slideLayout" Target="../slideLayouts/slideLayout150.xml"/><Relationship Id="rId41" Type="http://schemas.openxmlformats.org/officeDocument/2006/relationships/slideLayout" Target="../slideLayouts/slideLayout162.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24" Type="http://schemas.openxmlformats.org/officeDocument/2006/relationships/slideLayout" Target="../slideLayouts/slideLayout145.xml"/><Relationship Id="rId32" Type="http://schemas.openxmlformats.org/officeDocument/2006/relationships/slideLayout" Target="../slideLayouts/slideLayout153.xml"/><Relationship Id="rId37" Type="http://schemas.openxmlformats.org/officeDocument/2006/relationships/slideLayout" Target="../slideLayouts/slideLayout158.xml"/><Relationship Id="rId40" Type="http://schemas.openxmlformats.org/officeDocument/2006/relationships/slideLayout" Target="../slideLayouts/slideLayout161.xml"/><Relationship Id="rId45" Type="http://schemas.openxmlformats.org/officeDocument/2006/relationships/slideLayout" Target="../slideLayouts/slideLayout166.xml"/><Relationship Id="rId5" Type="http://schemas.openxmlformats.org/officeDocument/2006/relationships/slideLayout" Target="../slideLayouts/slideLayout126.xml"/><Relationship Id="rId15" Type="http://schemas.openxmlformats.org/officeDocument/2006/relationships/slideLayout" Target="../slideLayouts/slideLayout136.xml"/><Relationship Id="rId23" Type="http://schemas.openxmlformats.org/officeDocument/2006/relationships/slideLayout" Target="../slideLayouts/slideLayout144.xml"/><Relationship Id="rId28" Type="http://schemas.openxmlformats.org/officeDocument/2006/relationships/slideLayout" Target="../slideLayouts/slideLayout149.xml"/><Relationship Id="rId36" Type="http://schemas.openxmlformats.org/officeDocument/2006/relationships/slideLayout" Target="../slideLayouts/slideLayout157.xml"/><Relationship Id="rId10" Type="http://schemas.openxmlformats.org/officeDocument/2006/relationships/slideLayout" Target="../slideLayouts/slideLayout131.xml"/><Relationship Id="rId19" Type="http://schemas.openxmlformats.org/officeDocument/2006/relationships/slideLayout" Target="../slideLayouts/slideLayout140.xml"/><Relationship Id="rId31" Type="http://schemas.openxmlformats.org/officeDocument/2006/relationships/slideLayout" Target="../slideLayouts/slideLayout152.xml"/><Relationship Id="rId44" Type="http://schemas.openxmlformats.org/officeDocument/2006/relationships/slideLayout" Target="../slideLayouts/slideLayout165.xml"/><Relationship Id="rId4" Type="http://schemas.openxmlformats.org/officeDocument/2006/relationships/slideLayout" Target="../slideLayouts/slideLayout125.xml"/><Relationship Id="rId9" Type="http://schemas.openxmlformats.org/officeDocument/2006/relationships/slideLayout" Target="../slideLayouts/slideLayout130.xml"/><Relationship Id="rId14" Type="http://schemas.openxmlformats.org/officeDocument/2006/relationships/slideLayout" Target="../slideLayouts/slideLayout135.xml"/><Relationship Id="rId22" Type="http://schemas.openxmlformats.org/officeDocument/2006/relationships/slideLayout" Target="../slideLayouts/slideLayout143.xml"/><Relationship Id="rId27" Type="http://schemas.openxmlformats.org/officeDocument/2006/relationships/slideLayout" Target="../slideLayouts/slideLayout148.xml"/><Relationship Id="rId30" Type="http://schemas.openxmlformats.org/officeDocument/2006/relationships/slideLayout" Target="../slideLayouts/slideLayout151.xml"/><Relationship Id="rId35" Type="http://schemas.openxmlformats.org/officeDocument/2006/relationships/slideLayout" Target="../slideLayouts/slideLayout156.xml"/><Relationship Id="rId43" Type="http://schemas.openxmlformats.org/officeDocument/2006/relationships/slideLayout" Target="../slideLayouts/slideLayout16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75.xml"/><Relationship Id="rId3" Type="http://schemas.openxmlformats.org/officeDocument/2006/relationships/slideLayout" Target="../slideLayouts/slideLayout170.xml"/><Relationship Id="rId7" Type="http://schemas.openxmlformats.org/officeDocument/2006/relationships/slideLayout" Target="../slideLayouts/slideLayout174.xml"/><Relationship Id="rId12" Type="http://schemas.openxmlformats.org/officeDocument/2006/relationships/theme" Target="../theme/theme6.xml"/><Relationship Id="rId2" Type="http://schemas.openxmlformats.org/officeDocument/2006/relationships/slideLayout" Target="../slideLayouts/slideLayout169.xml"/><Relationship Id="rId1" Type="http://schemas.openxmlformats.org/officeDocument/2006/relationships/slideLayout" Target="../slideLayouts/slideLayout168.xml"/><Relationship Id="rId6" Type="http://schemas.openxmlformats.org/officeDocument/2006/relationships/slideLayout" Target="../slideLayouts/slideLayout173.xml"/><Relationship Id="rId11" Type="http://schemas.openxmlformats.org/officeDocument/2006/relationships/slideLayout" Target="../slideLayouts/slideLayout178.xml"/><Relationship Id="rId5" Type="http://schemas.openxmlformats.org/officeDocument/2006/relationships/slideLayout" Target="../slideLayouts/slideLayout172.xml"/><Relationship Id="rId10" Type="http://schemas.openxmlformats.org/officeDocument/2006/relationships/slideLayout" Target="../slideLayouts/slideLayout177.xml"/><Relationship Id="rId4" Type="http://schemas.openxmlformats.org/officeDocument/2006/relationships/slideLayout" Target="../slideLayouts/slideLayout171.xml"/><Relationship Id="rId9" Type="http://schemas.openxmlformats.org/officeDocument/2006/relationships/slideLayout" Target="../slideLayouts/slideLayout17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2/13/2020</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62399517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000" i="1"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2/13/2020</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910677165"/>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2/13/2020</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1837645882"/>
      </p:ext>
    </p:extLst>
  </p:cSld>
  <p:clrMap bg1="lt1" tx1="dk1" bg2="lt2" tx2="dk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 id="2147483741" r:id="rId14"/>
    <p:sldLayoutId id="2147483742" r:id="rId15"/>
    <p:sldLayoutId id="2147483743" r:id="rId16"/>
    <p:sldLayoutId id="2147483744" r:id="rId17"/>
    <p:sldLayoutId id="2147483745" r:id="rId18"/>
    <p:sldLayoutId id="2147483746" r:id="rId19"/>
    <p:sldLayoutId id="2147483747" r:id="rId20"/>
    <p:sldLayoutId id="2147483748" r:id="rId21"/>
    <p:sldLayoutId id="2147483749" r:id="rId22"/>
    <p:sldLayoutId id="2147483750" r:id="rId23"/>
    <p:sldLayoutId id="2147483751" r:id="rId24"/>
    <p:sldLayoutId id="2147483752" r:id="rId25"/>
    <p:sldLayoutId id="2147483753" r:id="rId26"/>
    <p:sldLayoutId id="2147483754" r:id="rId27"/>
    <p:sldLayoutId id="2147483755" r:id="rId28"/>
    <p:sldLayoutId id="2147483756" r:id="rId29"/>
    <p:sldLayoutId id="2147483757" r:id="rId30"/>
    <p:sldLayoutId id="2147483758" r:id="rId31"/>
    <p:sldLayoutId id="2147483759" r:id="rId32"/>
    <p:sldLayoutId id="2147483760" r:id="rId33"/>
    <p:sldLayoutId id="2147483761" r:id="rId34"/>
    <p:sldLayoutId id="2147483762" r:id="rId35"/>
    <p:sldLayoutId id="2147483763" r:id="rId36"/>
    <p:sldLayoutId id="2147483764" r:id="rId37"/>
    <p:sldLayoutId id="2147483765" r:id="rId38"/>
    <p:sldLayoutId id="2147483766" r:id="rId39"/>
    <p:sldLayoutId id="2147483767" r:id="rId40"/>
    <p:sldLayoutId id="2147483768" r:id="rId41"/>
    <p:sldLayoutId id="2147483769" r:id="rId42"/>
    <p:sldLayoutId id="2147483770" r:id="rId43"/>
    <p:sldLayoutId id="2147483771" r:id="rId44"/>
    <p:sldLayoutId id="2147483772" r:id="rId45"/>
    <p:sldLayoutId id="2147483773"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2/13/2020</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64498705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 id="2147483792" r:id="rId18"/>
    <p:sldLayoutId id="2147483793" r:id="rId19"/>
    <p:sldLayoutId id="2147483794" r:id="rId20"/>
    <p:sldLayoutId id="2147483795" r:id="rId21"/>
    <p:sldLayoutId id="2147483796" r:id="rId22"/>
    <p:sldLayoutId id="2147483797" r:id="rId23"/>
    <p:sldLayoutId id="2147483798" r:id="rId24"/>
    <p:sldLayoutId id="2147483799" r:id="rId25"/>
    <p:sldLayoutId id="2147483800" r:id="rId26"/>
    <p:sldLayoutId id="2147483801" r:id="rId27"/>
    <p:sldLayoutId id="2147483802" r:id="rId28"/>
    <p:sldLayoutId id="2147483803" r:id="rId29"/>
    <p:sldLayoutId id="2147483804" r:id="rId30"/>
    <p:sldLayoutId id="2147483805" r:id="rId31"/>
    <p:sldLayoutId id="2147483806" r:id="rId32"/>
    <p:sldLayoutId id="2147483807" r:id="rId33"/>
    <p:sldLayoutId id="2147483808" r:id="rId34"/>
    <p:sldLayoutId id="2147483809" r:id="rId35"/>
    <p:sldLayoutId id="2147483810" r:id="rId36"/>
    <p:sldLayoutId id="2147483811" r:id="rId37"/>
    <p:sldLayoutId id="2147483812" r:id="rId38"/>
    <p:sldLayoutId id="2147483813" r:id="rId39"/>
    <p:sldLayoutId id="2147483814" r:id="rId40"/>
    <p:sldLayoutId id="2147483815" r:id="rId41"/>
    <p:sldLayoutId id="2147483816" r:id="rId42"/>
    <p:sldLayoutId id="2147483817" r:id="rId43"/>
    <p:sldLayoutId id="2147483818" r:id="rId44"/>
    <p:sldLayoutId id="2147483819" r:id="rId45"/>
    <p:sldLayoutId id="2147483820"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2/13/2020</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166394496"/>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 id="2147483834" r:id="rId13"/>
    <p:sldLayoutId id="2147483835" r:id="rId14"/>
    <p:sldLayoutId id="2147483836" r:id="rId15"/>
    <p:sldLayoutId id="2147483837" r:id="rId16"/>
    <p:sldLayoutId id="2147483838" r:id="rId17"/>
    <p:sldLayoutId id="2147483839" r:id="rId18"/>
    <p:sldLayoutId id="2147483840" r:id="rId19"/>
    <p:sldLayoutId id="2147483841" r:id="rId20"/>
    <p:sldLayoutId id="2147483842" r:id="rId21"/>
    <p:sldLayoutId id="2147483843" r:id="rId22"/>
    <p:sldLayoutId id="2147483844" r:id="rId23"/>
    <p:sldLayoutId id="2147483845" r:id="rId24"/>
    <p:sldLayoutId id="2147483846" r:id="rId25"/>
    <p:sldLayoutId id="2147483847" r:id="rId26"/>
    <p:sldLayoutId id="2147483848" r:id="rId27"/>
    <p:sldLayoutId id="2147483849" r:id="rId28"/>
    <p:sldLayoutId id="2147483850" r:id="rId29"/>
    <p:sldLayoutId id="2147483851" r:id="rId30"/>
    <p:sldLayoutId id="2147483852" r:id="rId31"/>
    <p:sldLayoutId id="2147483853" r:id="rId32"/>
    <p:sldLayoutId id="2147483854" r:id="rId33"/>
    <p:sldLayoutId id="2147483855" r:id="rId34"/>
    <p:sldLayoutId id="2147483856" r:id="rId35"/>
    <p:sldLayoutId id="2147483857" r:id="rId36"/>
    <p:sldLayoutId id="2147483858" r:id="rId37"/>
    <p:sldLayoutId id="2147483859" r:id="rId38"/>
    <p:sldLayoutId id="2147483860" r:id="rId39"/>
    <p:sldLayoutId id="2147483861" r:id="rId40"/>
    <p:sldLayoutId id="2147483862" r:id="rId41"/>
    <p:sldLayoutId id="2147483863" r:id="rId42"/>
    <p:sldLayoutId id="2147483864" r:id="rId43"/>
    <p:sldLayoutId id="2147483865" r:id="rId44"/>
    <p:sldLayoutId id="2147483866" r:id="rId45"/>
    <p:sldLayoutId id="2147483867" r:id="rId46"/>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D8DAF7-7844-41A6-BC0D-BCCB9C1208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TT"/>
          </a:p>
        </p:txBody>
      </p:sp>
      <p:sp>
        <p:nvSpPr>
          <p:cNvPr id="3" name="Text Placeholder 2">
            <a:extLst>
              <a:ext uri="{FF2B5EF4-FFF2-40B4-BE49-F238E27FC236}">
                <a16:creationId xmlns:a16="http://schemas.microsoft.com/office/drawing/2014/main" id="{3BCE919C-B7D1-4A53-8739-43F23122D3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Date Placeholder 3">
            <a:extLst>
              <a:ext uri="{FF2B5EF4-FFF2-40B4-BE49-F238E27FC236}">
                <a16:creationId xmlns:a16="http://schemas.microsoft.com/office/drawing/2014/main" id="{FC40006B-F6B4-48FE-91E5-C76CFC6852A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567E7D-56B6-4C31-B765-9313D11BF255}" type="datetimeFigureOut">
              <a:rPr lang="en-TT" smtClean="0"/>
              <a:t>13/02/2020</a:t>
            </a:fld>
            <a:endParaRPr lang="en-TT"/>
          </a:p>
        </p:txBody>
      </p:sp>
      <p:sp>
        <p:nvSpPr>
          <p:cNvPr id="5" name="Footer Placeholder 4">
            <a:extLst>
              <a:ext uri="{FF2B5EF4-FFF2-40B4-BE49-F238E27FC236}">
                <a16:creationId xmlns:a16="http://schemas.microsoft.com/office/drawing/2014/main" id="{8501FF29-642A-4907-86B3-A0A9673A1E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TT"/>
          </a:p>
        </p:txBody>
      </p:sp>
      <p:sp>
        <p:nvSpPr>
          <p:cNvPr id="6" name="Slide Number Placeholder 5">
            <a:extLst>
              <a:ext uri="{FF2B5EF4-FFF2-40B4-BE49-F238E27FC236}">
                <a16:creationId xmlns:a16="http://schemas.microsoft.com/office/drawing/2014/main" id="{F279DD97-4AB5-447C-BBBB-4928FE7BAB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9E1585-91A3-4E6E-9C64-1C3667D259FB}" type="slidenum">
              <a:rPr lang="en-TT" smtClean="0"/>
              <a:t>‹#›</a:t>
            </a:fld>
            <a:endParaRPr lang="en-TT"/>
          </a:p>
        </p:txBody>
      </p:sp>
    </p:spTree>
    <p:extLst>
      <p:ext uri="{BB962C8B-B14F-4D97-AF65-F5344CB8AC3E}">
        <p14:creationId xmlns:p14="http://schemas.microsoft.com/office/powerpoint/2010/main" val="3044412070"/>
      </p:ext>
    </p:extLst>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xml"/><Relationship Id="rId1" Type="http://schemas.openxmlformats.org/officeDocument/2006/relationships/slideLayout" Target="../slideLayouts/slideLayout2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6.xml"/><Relationship Id="rId1" Type="http://schemas.openxmlformats.org/officeDocument/2006/relationships/slideLayout" Target="../slideLayouts/slideLayout47.xml"/></Relationships>
</file>

<file path=ppt/slides/_rels/slide12.xml.rels><?xml version="1.0" encoding="UTF-8" standalone="yes"?>
<Relationships xmlns="http://schemas.openxmlformats.org/package/2006/relationships"><Relationship Id="rId3" Type="http://schemas.openxmlformats.org/officeDocument/2006/relationships/hyperlink" Target="https://panoply.io/platform/" TargetMode="External"/><Relationship Id="rId2" Type="http://schemas.openxmlformats.org/officeDocument/2006/relationships/image" Target="../media/image32.png"/><Relationship Id="rId1" Type="http://schemas.openxmlformats.org/officeDocument/2006/relationships/slideLayout" Target="../slideLayouts/slideLayout47.xml"/><Relationship Id="rId4" Type="http://schemas.openxmlformats.org/officeDocument/2006/relationships/hyperlink" Target="https://panoply.io/integrations/"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14.xml.rels><?xml version="1.0" encoding="UTF-8" standalone="yes"?>
<Relationships xmlns="http://schemas.openxmlformats.org/package/2006/relationships"><Relationship Id="rId3" Type="http://schemas.openxmlformats.org/officeDocument/2006/relationships/hyperlink" Target="https://www.edx.org/course/implementing-etl-with-sql-server-integration-servi" TargetMode="External"/><Relationship Id="rId7" Type="http://schemas.openxmlformats.org/officeDocument/2006/relationships/image" Target="../media/image34.jpg"/><Relationship Id="rId2" Type="http://schemas.openxmlformats.org/officeDocument/2006/relationships/notesSlide" Target="../notesSlides/notesSlide8.xml"/><Relationship Id="rId1" Type="http://schemas.openxmlformats.org/officeDocument/2006/relationships/slideLayout" Target="../slideLayouts/slideLayout47.xml"/><Relationship Id="rId6" Type="http://schemas.openxmlformats.org/officeDocument/2006/relationships/hyperlink" Target="https://www.dataquest.io/blog/data-pipelines-tutorial/" TargetMode="External"/><Relationship Id="rId5" Type="http://schemas.openxmlformats.org/officeDocument/2006/relationships/hyperlink" Target="https://www.datacamp.com/community/tutorials/building-a-tweet-etl-pipeline-using-r" TargetMode="External"/><Relationship Id="rId4" Type="http://schemas.openxmlformats.org/officeDocument/2006/relationships/hyperlink" Target="https://panoply.io/data-warehouse-guide/3-ways-to-build-an-etl-proces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jpg"/><Relationship Id="rId1" Type="http://schemas.openxmlformats.org/officeDocument/2006/relationships/slideLayout" Target="../slideLayouts/slideLayout16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9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28.png"/><Relationship Id="rId7" Type="http://schemas.openxmlformats.org/officeDocument/2006/relationships/image" Target="../media/image30.png"/><Relationship Id="rId2" Type="http://schemas.openxmlformats.org/officeDocument/2006/relationships/image" Target="../media/image27.jpg"/><Relationship Id="rId1" Type="http://schemas.openxmlformats.org/officeDocument/2006/relationships/slideLayout" Target="../slideLayouts/slideLayout158.xml"/><Relationship Id="rId6" Type="http://schemas.microsoft.com/office/2007/relationships/hdphoto" Target="../media/hdphoto2.wdp"/><Relationship Id="rId5" Type="http://schemas.openxmlformats.org/officeDocument/2006/relationships/image" Target="../media/image29.png"/><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56" name="Rectangle 51">
            <a:extLst>
              <a:ext uri="{FF2B5EF4-FFF2-40B4-BE49-F238E27FC236}">
                <a16:creationId xmlns:a16="http://schemas.microsoft.com/office/drawing/2014/main" id="{8DEB9D55-38C8-45B4-BB2D-4FDBBDB08C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Subtitle 5">
            <a:extLst>
              <a:ext uri="{FF2B5EF4-FFF2-40B4-BE49-F238E27FC236}">
                <a16:creationId xmlns:a16="http://schemas.microsoft.com/office/drawing/2014/main" id="{813608B6-67F2-4F26-B863-24C24787D3A2}"/>
              </a:ext>
            </a:extLst>
          </p:cNvPr>
          <p:cNvSpPr>
            <a:spLocks noGrp="1"/>
          </p:cNvSpPr>
          <p:nvPr>
            <p:ph type="subTitle" idx="1"/>
          </p:nvPr>
        </p:nvSpPr>
        <p:spPr>
          <a:xfrm>
            <a:off x="1370013" y="4790049"/>
            <a:ext cx="9440862" cy="1018534"/>
          </a:xfrm>
          <a:effectLst/>
        </p:spPr>
        <p:txBody>
          <a:bodyPr anchor="t">
            <a:normAutofit/>
          </a:bodyPr>
          <a:lstStyle/>
          <a:p>
            <a:pPr>
              <a:lnSpc>
                <a:spcPct val="100000"/>
              </a:lnSpc>
            </a:pPr>
            <a:r>
              <a:rPr lang="en-TT" sz="2000" dirty="0"/>
              <a:t>TSTT Data Science Initiative</a:t>
            </a:r>
          </a:p>
          <a:p>
            <a:pPr>
              <a:lnSpc>
                <a:spcPct val="100000"/>
              </a:lnSpc>
            </a:pPr>
            <a:r>
              <a:rPr lang="en-TT" sz="2000" dirty="0"/>
              <a:t>Gabriela Sewdhan, Mariella Rivas, Darren </a:t>
            </a:r>
            <a:r>
              <a:rPr lang="en-TT" sz="2000" dirty="0" err="1"/>
              <a:t>Ramsook</a:t>
            </a:r>
            <a:r>
              <a:rPr lang="en-TT" sz="2000" dirty="0"/>
              <a:t>, </a:t>
            </a:r>
            <a:r>
              <a:rPr lang="en-TT" sz="2000" dirty="0" err="1"/>
              <a:t>Navin</a:t>
            </a:r>
            <a:r>
              <a:rPr lang="en-TT" sz="2000" dirty="0"/>
              <a:t> </a:t>
            </a:r>
            <a:r>
              <a:rPr lang="en-TT" sz="2000" dirty="0" err="1"/>
              <a:t>Dookeram</a:t>
            </a:r>
            <a:r>
              <a:rPr lang="en-TT" sz="2000" dirty="0"/>
              <a:t>, Rafael Guerrero</a:t>
            </a:r>
          </a:p>
        </p:txBody>
      </p:sp>
      <p:sp useBgFill="1">
        <p:nvSpPr>
          <p:cNvPr id="57" name="Freeform: Shape 53">
            <a:extLst>
              <a:ext uri="{FF2B5EF4-FFF2-40B4-BE49-F238E27FC236}">
                <a16:creationId xmlns:a16="http://schemas.microsoft.com/office/drawing/2014/main" id="{B40DDA79-7866-468E-A33D-D8341D900E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67080"/>
          </a:xfrm>
          <a:custGeom>
            <a:avLst/>
            <a:gdLst>
              <a:gd name="connsiteX0" fmla="*/ 0 w 12192000"/>
              <a:gd name="connsiteY0" fmla="*/ 0 h 4567080"/>
              <a:gd name="connsiteX1" fmla="*/ 12192000 w 12192000"/>
              <a:gd name="connsiteY1" fmla="*/ 0 h 4567080"/>
              <a:gd name="connsiteX2" fmla="*/ 12192000 w 12192000"/>
              <a:gd name="connsiteY2" fmla="*/ 4040874 h 4567080"/>
              <a:gd name="connsiteX3" fmla="*/ 11707453 w 12192000"/>
              <a:gd name="connsiteY3" fmla="*/ 4125902 h 4567080"/>
              <a:gd name="connsiteX4" fmla="*/ 6090444 w 12192000"/>
              <a:gd name="connsiteY4" fmla="*/ 4567080 h 4567080"/>
              <a:gd name="connsiteX5" fmla="*/ 473435 w 12192000"/>
              <a:gd name="connsiteY5" fmla="*/ 4125902 h 4567080"/>
              <a:gd name="connsiteX6" fmla="*/ 0 w 12192000"/>
              <a:gd name="connsiteY6" fmla="*/ 4042824 h 4567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567080">
                <a:moveTo>
                  <a:pt x="0" y="0"/>
                </a:moveTo>
                <a:lnTo>
                  <a:pt x="12192000" y="0"/>
                </a:lnTo>
                <a:lnTo>
                  <a:pt x="12192000" y="4040874"/>
                </a:lnTo>
                <a:lnTo>
                  <a:pt x="11707453" y="4125902"/>
                </a:lnTo>
                <a:cubicBezTo>
                  <a:pt x="9955980" y="4411316"/>
                  <a:pt x="8064085" y="4567080"/>
                  <a:pt x="6090444" y="4567080"/>
                </a:cubicBezTo>
                <a:cubicBezTo>
                  <a:pt x="4116804" y="4567080"/>
                  <a:pt x="2224908" y="4411316"/>
                  <a:pt x="473435" y="4125902"/>
                </a:cubicBezTo>
                <a:lnTo>
                  <a:pt x="0" y="4042824"/>
                </a:lnTo>
                <a:close/>
              </a:path>
            </a:pathLst>
          </a:cu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AC21550-2511-4ED8-A15B-065D765EB361}"/>
              </a:ext>
            </a:extLst>
          </p:cNvPr>
          <p:cNvSpPr>
            <a:spLocks noGrp="1"/>
          </p:cNvSpPr>
          <p:nvPr>
            <p:ph type="ctrTitle"/>
          </p:nvPr>
        </p:nvSpPr>
        <p:spPr>
          <a:xfrm>
            <a:off x="1370013" y="1251284"/>
            <a:ext cx="9440862" cy="2458545"/>
          </a:xfrm>
          <a:effectLst/>
        </p:spPr>
        <p:txBody>
          <a:bodyPr anchor="b">
            <a:normAutofit/>
          </a:bodyPr>
          <a:lstStyle/>
          <a:p>
            <a:r>
              <a:rPr lang="en-US" sz="6000" i="0" dirty="0"/>
              <a:t>ETL – Extract Load Transform</a:t>
            </a:r>
            <a:endParaRPr lang="en-TT" sz="6000" i="0" dirty="0"/>
          </a:p>
        </p:txBody>
      </p:sp>
    </p:spTree>
    <p:extLst>
      <p:ext uri="{BB962C8B-B14F-4D97-AF65-F5344CB8AC3E}">
        <p14:creationId xmlns:p14="http://schemas.microsoft.com/office/powerpoint/2010/main" val="1763168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advClick="0" advTm="11000">
        <p159:morph option="byObject"/>
      </p:transition>
    </mc:Choice>
    <mc:Fallback xmlns="">
      <p:transition spd="slow" advClick="0" advTm="11000">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97B1-F677-4C82-9865-227A9B7D2400}"/>
              </a:ext>
            </a:extLst>
          </p:cNvPr>
          <p:cNvSpPr>
            <a:spLocks noGrp="1"/>
          </p:cNvSpPr>
          <p:nvPr>
            <p:ph type="title"/>
          </p:nvPr>
        </p:nvSpPr>
        <p:spPr>
          <a:xfrm>
            <a:off x="1066800" y="642594"/>
            <a:ext cx="10058400" cy="1371600"/>
          </a:xfrm>
        </p:spPr>
        <p:txBody>
          <a:bodyPr vert="horz" lIns="91440" tIns="45720" rIns="91440" bIns="45720" rtlCol="0" anchor="ctr">
            <a:normAutofit/>
          </a:bodyPr>
          <a:lstStyle/>
          <a:p>
            <a:r>
              <a:rPr lang="en-US" dirty="0">
                <a:solidFill>
                  <a:schemeClr val="bg2">
                    <a:lumMod val="50000"/>
                  </a:schemeClr>
                </a:solidFill>
              </a:rPr>
              <a:t>Tutorial Progress</a:t>
            </a:r>
          </a:p>
        </p:txBody>
      </p:sp>
      <p:graphicFrame>
        <p:nvGraphicFramePr>
          <p:cNvPr id="37" name="Content Placeholder 4" descr="Smartart Placeholder">
            <a:extLst>
              <a:ext uri="{FF2B5EF4-FFF2-40B4-BE49-F238E27FC236}">
                <a16:creationId xmlns:a16="http://schemas.microsoft.com/office/drawing/2014/main" id="{E9190C4C-2B7F-4FE9-96C7-83E23481CB7B}"/>
              </a:ext>
            </a:extLst>
          </p:cNvPr>
          <p:cNvGraphicFramePr/>
          <p:nvPr>
            <p:extLst>
              <p:ext uri="{D42A27DB-BD31-4B8C-83A1-F6EECF244321}">
                <p14:modId xmlns:p14="http://schemas.microsoft.com/office/powerpoint/2010/main" val="995074636"/>
              </p:ext>
            </p:extLst>
          </p:nvPr>
        </p:nvGraphicFramePr>
        <p:xfrm>
          <a:off x="1066800" y="2103120"/>
          <a:ext cx="10058400" cy="38496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3989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928800" y="724195"/>
            <a:ext cx="10515600" cy="1325563"/>
          </a:xfrm>
          <a:prstGeom prst="rect">
            <a:avLst/>
          </a:prstGeom>
        </p:spPr>
        <p:txBody>
          <a:bodyPr anchor="ctr">
            <a:normAutofit/>
          </a:bodyPr>
          <a:lstStyle/>
          <a:p>
            <a:r>
              <a:rPr lang="en-US" dirty="0"/>
              <a:t>Building an ETL Pipeline with Stream Processing</a:t>
            </a:r>
          </a:p>
        </p:txBody>
      </p:sp>
      <p:sp>
        <p:nvSpPr>
          <p:cNvPr id="16" name="Text Placeholder 4">
            <a:extLst>
              <a:ext uri="{FF2B5EF4-FFF2-40B4-BE49-F238E27FC236}">
                <a16:creationId xmlns:a16="http://schemas.microsoft.com/office/drawing/2014/main" id="{F0F0E543-29B1-4478-9930-1960A6BB7B33}"/>
              </a:ext>
            </a:extLst>
          </p:cNvPr>
          <p:cNvSpPr>
            <a:spLocks noGrp="1"/>
          </p:cNvSpPr>
          <p:nvPr>
            <p:ph type="body" idx="1"/>
          </p:nvPr>
        </p:nvSpPr>
        <p:spPr>
          <a:xfrm>
            <a:off x="928800" y="2272009"/>
            <a:ext cx="5157787" cy="823912"/>
          </a:xfrm>
          <a:prstGeom prst="rect">
            <a:avLst/>
          </a:prstGeom>
        </p:spPr>
        <p:txBody>
          <a:bodyPr anchor="b">
            <a:normAutofit/>
          </a:bodyPr>
          <a:lstStyle/>
          <a:p>
            <a:r>
              <a:rPr lang="en-US" sz="1400" dirty="0"/>
              <a:t>Many stream processing tools are available today - including Apache </a:t>
            </a:r>
            <a:r>
              <a:rPr lang="en-US" sz="1400" dirty="0" err="1"/>
              <a:t>Samza</a:t>
            </a:r>
            <a:r>
              <a:rPr lang="en-US" sz="1400" dirty="0"/>
              <a:t>, Apache Storm, and Apache Kafka. The diagram below illustrates an ETL pipeline based on Kafka:-</a:t>
            </a:r>
          </a:p>
        </p:txBody>
      </p:sp>
      <p:pic>
        <p:nvPicPr>
          <p:cNvPr id="15" name="Content Placeholder 8" descr="A screenshot of a cell phone&#10;&#10;Description automatically generated">
            <a:extLst>
              <a:ext uri="{FF2B5EF4-FFF2-40B4-BE49-F238E27FC236}">
                <a16:creationId xmlns:a16="http://schemas.microsoft.com/office/drawing/2014/main" id="{C87EEF8B-25B7-42CB-AF92-3C7C76B85F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8800" y="3497600"/>
            <a:ext cx="5157787" cy="1792330"/>
          </a:xfrm>
          <a:prstGeom prst="rect">
            <a:avLst/>
          </a:prstGeom>
          <a:noFill/>
        </p:spPr>
      </p:pic>
      <p:sp>
        <p:nvSpPr>
          <p:cNvPr id="3" name="Text Placeholder 2">
            <a:extLst>
              <a:ext uri="{FF2B5EF4-FFF2-40B4-BE49-F238E27FC236}">
                <a16:creationId xmlns:a16="http://schemas.microsoft.com/office/drawing/2014/main" id="{FFD046CD-889C-4A2E-8DC3-BED5C7901EA2}"/>
              </a:ext>
            </a:extLst>
          </p:cNvPr>
          <p:cNvSpPr>
            <a:spLocks noGrp="1"/>
          </p:cNvSpPr>
          <p:nvPr>
            <p:ph type="body" sz="quarter" idx="3"/>
          </p:nvPr>
        </p:nvSpPr>
        <p:spPr>
          <a:xfrm>
            <a:off x="6284744" y="2272009"/>
            <a:ext cx="5183188" cy="823912"/>
          </a:xfrm>
          <a:prstGeom prst="rect">
            <a:avLst/>
          </a:prstGeom>
        </p:spPr>
        <p:txBody>
          <a:bodyPr anchor="b">
            <a:normAutofit/>
          </a:bodyPr>
          <a:lstStyle/>
          <a:p>
            <a:r>
              <a:rPr lang="en-US" dirty="0"/>
              <a:t>Building streaming ETL based on Kafka involves:</a:t>
            </a:r>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quarter" idx="4"/>
          </p:nvPr>
        </p:nvSpPr>
        <p:spPr>
          <a:xfrm>
            <a:off x="6284744" y="3386142"/>
            <a:ext cx="5183188" cy="2015247"/>
          </a:xfrm>
          <a:prstGeom prst="rect">
            <a:avLst/>
          </a:prstGeom>
        </p:spPr>
        <p:txBody>
          <a:bodyPr>
            <a:normAutofit/>
          </a:bodyPr>
          <a:lstStyle/>
          <a:p>
            <a:pPr marL="342900" indent="-342900">
              <a:buFont typeface="+mj-lt"/>
              <a:buAutoNum type="arabicPeriod"/>
            </a:pPr>
            <a:r>
              <a:rPr lang="en-US" sz="1800" b="1" dirty="0"/>
              <a:t>Extracting data into Kafka</a:t>
            </a:r>
            <a:endParaRPr lang="en-US" sz="1800" dirty="0"/>
          </a:p>
          <a:p>
            <a:pPr marL="342900" indent="-342900">
              <a:buFont typeface="+mj-lt"/>
              <a:buAutoNum type="arabicPeriod"/>
            </a:pPr>
            <a:r>
              <a:rPr lang="en-US" sz="1800" b="1" dirty="0"/>
              <a:t>Pulling data from Kafka topics</a:t>
            </a:r>
            <a:r>
              <a:rPr lang="en-US" sz="1800" dirty="0"/>
              <a:t> </a:t>
            </a:r>
          </a:p>
          <a:p>
            <a:pPr marL="342900" indent="-342900">
              <a:buFont typeface="+mj-lt"/>
              <a:buAutoNum type="arabicPeriod"/>
            </a:pPr>
            <a:r>
              <a:rPr lang="en-US" sz="1800" b="1" dirty="0"/>
              <a:t>Transform data in </a:t>
            </a:r>
            <a:r>
              <a:rPr lang="en-US" sz="1800" b="1" dirty="0" err="1"/>
              <a:t>KStream</a:t>
            </a:r>
            <a:r>
              <a:rPr lang="en-US" sz="1800" b="1" dirty="0"/>
              <a:t> object</a:t>
            </a:r>
            <a:r>
              <a:rPr lang="en-US" sz="1800" dirty="0"/>
              <a:t> </a:t>
            </a:r>
          </a:p>
          <a:p>
            <a:pPr marL="342900" indent="-342900">
              <a:buFont typeface="+mj-lt"/>
              <a:buAutoNum type="arabicPeriod"/>
            </a:pPr>
            <a:r>
              <a:rPr lang="en-US" sz="1800" b="1" dirty="0"/>
              <a:t>Load data to other systems</a:t>
            </a:r>
            <a:r>
              <a:rPr lang="en-US" sz="1800" dirty="0"/>
              <a:t> </a:t>
            </a:r>
            <a:endParaRPr lang="en-US" dirty="0"/>
          </a:p>
        </p:txBody>
      </p:sp>
    </p:spTree>
    <p:extLst>
      <p:ext uri="{BB962C8B-B14F-4D97-AF65-F5344CB8AC3E}">
        <p14:creationId xmlns:p14="http://schemas.microsoft.com/office/powerpoint/2010/main" val="1918759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585694" y="646674"/>
            <a:ext cx="10515600" cy="1325563"/>
          </a:xfrm>
          <a:prstGeom prst="rect">
            <a:avLst/>
          </a:prstGeom>
        </p:spPr>
        <p:txBody>
          <a:bodyPr anchor="ctr">
            <a:normAutofit/>
          </a:bodyPr>
          <a:lstStyle/>
          <a:p>
            <a:r>
              <a:rPr lang="en-US"/>
              <a:t>Building a Pipeline without ETL Using an Automated Cloud-Based Data Warehouse</a:t>
            </a:r>
            <a:endParaRPr lang="en-US" dirty="0"/>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half" idx="2"/>
          </p:nvPr>
        </p:nvSpPr>
        <p:spPr>
          <a:xfrm>
            <a:off x="585695" y="2380145"/>
            <a:ext cx="6204108" cy="815815"/>
          </a:xfrm>
          <a:prstGeom prst="rect">
            <a:avLst/>
          </a:prstGeom>
        </p:spPr>
        <p:txBody>
          <a:bodyPr>
            <a:normAutofit/>
          </a:bodyPr>
          <a:lstStyle/>
          <a:p>
            <a:pPr marL="0" indent="0">
              <a:buNone/>
            </a:pPr>
            <a:r>
              <a:rPr lang="en-US"/>
              <a:t>New cloud-based data warehouse technology makes it possible to achieve the original goal of ETL without building an ETL system at all.</a:t>
            </a:r>
          </a:p>
          <a:p>
            <a:pPr marL="0" indent="0">
              <a:buNone/>
            </a:pPr>
            <a:endParaRPr lang="en-US" dirty="0"/>
          </a:p>
        </p:txBody>
      </p:sp>
      <p:pic>
        <p:nvPicPr>
          <p:cNvPr id="11" name="Picture 10" descr="A screenshot of a cell phone&#10;&#10;Description automatically generated">
            <a:extLst>
              <a:ext uri="{FF2B5EF4-FFF2-40B4-BE49-F238E27FC236}">
                <a16:creationId xmlns:a16="http://schemas.microsoft.com/office/drawing/2014/main" id="{F1195F15-03AA-4FE3-8163-99A3B8DD10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694" y="3195960"/>
            <a:ext cx="6204108" cy="2535869"/>
          </a:xfrm>
          <a:prstGeom prst="rect">
            <a:avLst/>
          </a:prstGeom>
        </p:spPr>
      </p:pic>
      <p:sp>
        <p:nvSpPr>
          <p:cNvPr id="17" name="Content Placeholder 5">
            <a:extLst>
              <a:ext uri="{FF2B5EF4-FFF2-40B4-BE49-F238E27FC236}">
                <a16:creationId xmlns:a16="http://schemas.microsoft.com/office/drawing/2014/main" id="{37813713-FC4C-4411-A218-F9364E13DF84}"/>
              </a:ext>
            </a:extLst>
          </p:cNvPr>
          <p:cNvSpPr txBox="1">
            <a:spLocks/>
          </p:cNvSpPr>
          <p:nvPr/>
        </p:nvSpPr>
        <p:spPr>
          <a:xfrm>
            <a:off x="6980193" y="2380146"/>
            <a:ext cx="4764768" cy="3351684"/>
          </a:xfrm>
          <a:prstGeom prst="rect">
            <a:avLst/>
          </a:prstGeom>
        </p:spPr>
        <p:txBody>
          <a:bodyPr vert="horz" lIns="91440" tIns="45720" rIns="91440" bIns="45720" rtlCol="0">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spcBef>
                <a:spcPts val="500"/>
              </a:spcBef>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spcBef>
                <a:spcPts val="500"/>
              </a:spcBef>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spcBef>
                <a:spcPts val="500"/>
              </a:spcBef>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spcBef>
                <a:spcPts val="500"/>
              </a:spcBef>
              <a:buFont typeface="Arial" panose="020B0604020202020204" pitchFamily="34" charset="0"/>
              <a:buNone/>
              <a:defRPr lang="en-US" sz="1400" kern="1200" dirty="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For example, Panoply’s </a:t>
            </a:r>
            <a:r>
              <a:rPr lang="en-US" u="sng" dirty="0">
                <a:hlinkClick r:id="rId3"/>
              </a:rPr>
              <a:t>cloud-based automated data warehouse</a:t>
            </a:r>
            <a:r>
              <a:rPr lang="en-US" dirty="0"/>
              <a:t> has end-to-end data management built in.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It uses a self-optimizing architecture with machine learning and natural language processing (NLP), which automatically extracts and transforms data to match analytics requirements. </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Panoply comes </a:t>
            </a:r>
            <a:r>
              <a:rPr lang="en-US" u="sng" dirty="0">
                <a:hlinkClick r:id="rId4"/>
              </a:rPr>
              <a:t>pre-integrated with dozens of data sources</a:t>
            </a:r>
            <a:r>
              <a:rPr lang="en-US" dirty="0"/>
              <a:t>, including analytics systems, BI tools, databases, social and advertising platforms.</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41929637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928800" y="724195"/>
            <a:ext cx="10515600" cy="1325563"/>
          </a:xfrm>
          <a:prstGeom prst="rect">
            <a:avLst/>
          </a:prstGeom>
        </p:spPr>
        <p:txBody>
          <a:bodyPr anchor="ctr">
            <a:normAutofit/>
          </a:bodyPr>
          <a:lstStyle/>
          <a:p>
            <a:r>
              <a:rPr lang="en-US" dirty="0"/>
              <a:t>Building a data pipeline without ETL in Panoply involves:</a:t>
            </a:r>
          </a:p>
        </p:txBody>
      </p:sp>
      <p:sp>
        <p:nvSpPr>
          <p:cNvPr id="16" name="Text Placeholder 4">
            <a:extLst>
              <a:ext uri="{FF2B5EF4-FFF2-40B4-BE49-F238E27FC236}">
                <a16:creationId xmlns:a16="http://schemas.microsoft.com/office/drawing/2014/main" id="{F0F0E543-29B1-4478-9930-1960A6BB7B33}"/>
              </a:ext>
            </a:extLst>
          </p:cNvPr>
          <p:cNvSpPr>
            <a:spLocks noGrp="1"/>
          </p:cNvSpPr>
          <p:nvPr>
            <p:ph type="body" idx="1"/>
          </p:nvPr>
        </p:nvSpPr>
        <p:spPr>
          <a:xfrm>
            <a:off x="838984" y="2551237"/>
            <a:ext cx="5511787" cy="1012288"/>
          </a:xfrm>
          <a:prstGeom prst="rect">
            <a:avLst/>
          </a:prstGeom>
        </p:spPr>
        <p:txBody>
          <a:bodyPr anchor="b">
            <a:normAutofit lnSpcReduction="10000"/>
          </a:bodyPr>
          <a:lstStyle/>
          <a:p>
            <a:pPr marL="342900" lvl="0" indent="-342900">
              <a:lnSpc>
                <a:spcPct val="100000"/>
              </a:lnSpc>
              <a:spcBef>
                <a:spcPts val="600"/>
              </a:spcBef>
              <a:buClr>
                <a:srgbClr val="996633"/>
              </a:buClr>
              <a:buFont typeface="+mj-lt"/>
              <a:buAutoNum type="arabicPeriod"/>
            </a:pPr>
            <a:r>
              <a:rPr lang="en-US" sz="1800" dirty="0">
                <a:solidFill>
                  <a:srgbClr val="663300">
                    <a:lumMod val="75000"/>
                    <a:lumOff val="25000"/>
                  </a:srgbClr>
                </a:solidFill>
              </a:rPr>
              <a:t>Select data sources and import data - </a:t>
            </a:r>
            <a:r>
              <a:rPr lang="en-US" sz="1600" b="0" dirty="0">
                <a:solidFill>
                  <a:srgbClr val="663300">
                    <a:lumMod val="75000"/>
                    <a:lumOff val="25000"/>
                  </a:srgbClr>
                </a:solidFill>
              </a:rPr>
              <a:t>select your data sources from a list, enter credentials and define destination tables, click </a:t>
            </a:r>
            <a:r>
              <a:rPr lang="en-US" sz="1600" dirty="0">
                <a:solidFill>
                  <a:srgbClr val="663300">
                    <a:lumMod val="75000"/>
                    <a:lumOff val="25000"/>
                  </a:srgbClr>
                </a:solidFill>
              </a:rPr>
              <a:t>Collect</a:t>
            </a:r>
            <a:r>
              <a:rPr lang="en-US" sz="1600" b="0" dirty="0">
                <a:solidFill>
                  <a:srgbClr val="663300">
                    <a:lumMod val="75000"/>
                    <a:lumOff val="25000"/>
                  </a:srgbClr>
                </a:solidFill>
              </a:rPr>
              <a:t> and Panoply automatically pulls the data for you. </a:t>
            </a:r>
            <a:endParaRPr lang="en-US" sz="1800" dirty="0">
              <a:solidFill>
                <a:srgbClr val="663300">
                  <a:lumMod val="75000"/>
                  <a:lumOff val="25000"/>
                </a:srgbClr>
              </a:solidFill>
            </a:endParaRPr>
          </a:p>
        </p:txBody>
      </p:sp>
      <p:pic>
        <p:nvPicPr>
          <p:cNvPr id="15" name="Content Placeholder 8">
            <a:extLst>
              <a:ext uri="{FF2B5EF4-FFF2-40B4-BE49-F238E27FC236}">
                <a16:creationId xmlns:a16="http://schemas.microsoft.com/office/drawing/2014/main" id="{C87EEF8B-25B7-42CB-AF92-3C7C76B85F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28800" y="3804841"/>
            <a:ext cx="6042044" cy="2535722"/>
          </a:xfrm>
          <a:prstGeom prst="rect">
            <a:avLst/>
          </a:prstGeom>
          <a:noFill/>
        </p:spPr>
      </p:pic>
      <p:sp>
        <p:nvSpPr>
          <p:cNvPr id="6" name="Content Placeholder 5">
            <a:extLst>
              <a:ext uri="{FF2B5EF4-FFF2-40B4-BE49-F238E27FC236}">
                <a16:creationId xmlns:a16="http://schemas.microsoft.com/office/drawing/2014/main" id="{D82BF507-75ED-4F09-959F-8E0854B6033A}"/>
              </a:ext>
            </a:extLst>
          </p:cNvPr>
          <p:cNvSpPr>
            <a:spLocks noGrp="1"/>
          </p:cNvSpPr>
          <p:nvPr>
            <p:ph sz="quarter" idx="4"/>
          </p:nvPr>
        </p:nvSpPr>
        <p:spPr>
          <a:xfrm>
            <a:off x="7106080" y="2551237"/>
            <a:ext cx="4842080" cy="3789326"/>
          </a:xfrm>
          <a:prstGeom prst="rect">
            <a:avLst/>
          </a:prstGeom>
        </p:spPr>
        <p:txBody>
          <a:bodyPr>
            <a:normAutofit/>
          </a:bodyPr>
          <a:lstStyle/>
          <a:p>
            <a:pPr marL="342900" indent="-342900">
              <a:buFont typeface="+mj-lt"/>
              <a:buAutoNum type="arabicPeriod" startAt="2"/>
            </a:pPr>
            <a:r>
              <a:rPr lang="en-TT" sz="1800" b="1" dirty="0"/>
              <a:t>Run transformation queries - </a:t>
            </a:r>
            <a:r>
              <a:rPr lang="en-US" dirty="0"/>
              <a:t>select a table and run a SQL query against the raw data. You can save the query as a transformation, or export the resulting table into your own system. </a:t>
            </a:r>
          </a:p>
          <a:p>
            <a:pPr marL="342900" indent="-342900">
              <a:buFont typeface="+mj-lt"/>
              <a:buAutoNum type="arabicPeriod" startAt="2"/>
            </a:pPr>
            <a:endParaRPr lang="en-US" dirty="0"/>
          </a:p>
          <a:p>
            <a:pPr marL="342900" indent="-342900">
              <a:buFont typeface="+mj-lt"/>
              <a:buAutoNum type="arabicPeriod" startAt="2"/>
            </a:pPr>
            <a:endParaRPr lang="en-US" dirty="0"/>
          </a:p>
          <a:p>
            <a:pPr marL="342900" indent="-342900">
              <a:buFont typeface="+mj-lt"/>
              <a:buAutoNum type="arabicPeriod" startAt="2"/>
            </a:pPr>
            <a:endParaRPr lang="en-US" dirty="0"/>
          </a:p>
          <a:p>
            <a:pPr marL="342900" indent="-342900">
              <a:buFont typeface="+mj-lt"/>
              <a:buAutoNum type="arabicPeriod" startAt="2"/>
            </a:pPr>
            <a:endParaRPr lang="en-US" dirty="0"/>
          </a:p>
          <a:p>
            <a:pPr marL="342900" indent="-342900">
              <a:buFont typeface="+mj-lt"/>
              <a:buAutoNum type="arabicPeriod" startAt="2"/>
            </a:pPr>
            <a:endParaRPr lang="en-US" dirty="0"/>
          </a:p>
          <a:p>
            <a:pPr marL="342900" indent="-342900">
              <a:buFont typeface="+mj-lt"/>
              <a:buAutoNum type="arabicPeriod" startAt="2"/>
            </a:pPr>
            <a:r>
              <a:rPr lang="en-US" sz="1800" b="1" dirty="0"/>
              <a:t>Data analysis with BI tools - </a:t>
            </a:r>
            <a:r>
              <a:rPr lang="en-US" dirty="0"/>
              <a:t>you can now connect any BI tool such as Tableau or Looker to Panoply and explore the transformed data.</a:t>
            </a:r>
            <a:endParaRPr lang="en-US" sz="1800" b="1" dirty="0"/>
          </a:p>
        </p:txBody>
      </p:sp>
    </p:spTree>
    <p:extLst>
      <p:ext uri="{BB962C8B-B14F-4D97-AF65-F5344CB8AC3E}">
        <p14:creationId xmlns:p14="http://schemas.microsoft.com/office/powerpoint/2010/main" val="141257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928800" y="724195"/>
            <a:ext cx="10515600" cy="1325563"/>
          </a:xfrm>
          <a:prstGeom prst="rect">
            <a:avLst/>
          </a:prstGeom>
        </p:spPr>
        <p:txBody>
          <a:bodyPr anchor="ctr">
            <a:normAutofit/>
          </a:bodyPr>
          <a:lstStyle/>
          <a:p>
            <a:r>
              <a:rPr lang="en-US" dirty="0"/>
              <a:t>Additional Resources</a:t>
            </a:r>
          </a:p>
        </p:txBody>
      </p:sp>
      <p:sp>
        <p:nvSpPr>
          <p:cNvPr id="16" name="Text Placeholder 4">
            <a:extLst>
              <a:ext uri="{FF2B5EF4-FFF2-40B4-BE49-F238E27FC236}">
                <a16:creationId xmlns:a16="http://schemas.microsoft.com/office/drawing/2014/main" id="{F0F0E543-29B1-4478-9930-1960A6BB7B33}"/>
              </a:ext>
            </a:extLst>
          </p:cNvPr>
          <p:cNvSpPr>
            <a:spLocks noGrp="1"/>
          </p:cNvSpPr>
          <p:nvPr>
            <p:ph type="body" idx="1"/>
          </p:nvPr>
        </p:nvSpPr>
        <p:spPr>
          <a:xfrm>
            <a:off x="838984" y="2049758"/>
            <a:ext cx="5511787" cy="4290803"/>
          </a:xfrm>
          <a:prstGeom prst="rect">
            <a:avLst/>
          </a:prstGeom>
        </p:spPr>
        <p:txBody>
          <a:bodyPr anchor="b">
            <a:normAutofit/>
          </a:bodyPr>
          <a:lstStyle/>
          <a:p>
            <a:pPr marL="285750" indent="-285750">
              <a:buFont typeface="Arial" panose="020B0604020202020204" pitchFamily="34" charset="0"/>
              <a:buChar char="•"/>
            </a:pPr>
            <a:r>
              <a:rPr lang="en-US" sz="1800" dirty="0"/>
              <a:t>EDX Course for implementing ETL with SQL Server Integration Services: </a:t>
            </a:r>
            <a:r>
              <a:rPr lang="en-TT" sz="1800" dirty="0">
                <a:hlinkClick r:id="rId3"/>
              </a:rPr>
              <a:t>https://www.edx.org/course/implementing-etl-with-sql-server-integration-servi</a:t>
            </a:r>
            <a:endParaRPr lang="en-TT" sz="1800" dirty="0"/>
          </a:p>
          <a:p>
            <a:pPr marL="285750" indent="-285750">
              <a:buFont typeface="Arial" panose="020B0604020202020204" pitchFamily="34" charset="0"/>
              <a:buChar char="•"/>
            </a:pPr>
            <a:r>
              <a:rPr lang="en-US" sz="1800" dirty="0"/>
              <a:t>More on Building ETLs in different ways: </a:t>
            </a:r>
            <a:r>
              <a:rPr lang="en-TT" sz="1800" dirty="0">
                <a:hlinkClick r:id="rId4"/>
              </a:rPr>
              <a:t>https://panoply.io/data-warehouse-guide/3-ways-to-build-an-etl-process/</a:t>
            </a:r>
            <a:endParaRPr lang="en-TT" sz="1800" dirty="0"/>
          </a:p>
          <a:p>
            <a:pPr marL="285750" indent="-285750">
              <a:buFont typeface="Arial" panose="020B0604020202020204" pitchFamily="34" charset="0"/>
              <a:buChar char="•"/>
            </a:pPr>
            <a:r>
              <a:rPr lang="en-TT" sz="1800" dirty="0"/>
              <a:t>Building an ETL Pipeline Using R: </a:t>
            </a:r>
            <a:r>
              <a:rPr lang="en-TT" sz="1800" dirty="0">
                <a:hlinkClick r:id="rId5"/>
              </a:rPr>
              <a:t>https://www.datacamp.com/community/tutorials/building-a-tweet-etl-pipeline-using-r</a:t>
            </a:r>
            <a:endParaRPr lang="en-TT" sz="1800" dirty="0"/>
          </a:p>
          <a:p>
            <a:pPr marL="285750" indent="-285750">
              <a:buFont typeface="Arial" panose="020B0604020202020204" pitchFamily="34" charset="0"/>
              <a:buChar char="•"/>
            </a:pPr>
            <a:r>
              <a:rPr lang="en-TT" sz="1800" dirty="0"/>
              <a:t>Building an ETL Pipeline Using Python: </a:t>
            </a:r>
            <a:r>
              <a:rPr lang="en-TT" sz="1800" dirty="0">
                <a:hlinkClick r:id="rId6"/>
              </a:rPr>
              <a:t>https://www.dataquest.io/blog/data-pipelines-tutorial/</a:t>
            </a:r>
            <a:endParaRPr lang="en-TT" sz="1800" dirty="0"/>
          </a:p>
          <a:p>
            <a:pPr marL="342900" lvl="0" indent="-342900">
              <a:lnSpc>
                <a:spcPct val="100000"/>
              </a:lnSpc>
              <a:spcBef>
                <a:spcPts val="600"/>
              </a:spcBef>
              <a:buClr>
                <a:srgbClr val="996633"/>
              </a:buClr>
              <a:buFont typeface="+mj-lt"/>
              <a:buAutoNum type="arabicPeriod"/>
            </a:pPr>
            <a:endParaRPr lang="en-US" sz="1800" dirty="0">
              <a:solidFill>
                <a:srgbClr val="663300">
                  <a:lumMod val="75000"/>
                  <a:lumOff val="25000"/>
                </a:srgbClr>
              </a:solidFill>
            </a:endParaRPr>
          </a:p>
        </p:txBody>
      </p:sp>
      <p:pic>
        <p:nvPicPr>
          <p:cNvPr id="15" name="Content Placeholder 8">
            <a:extLst>
              <a:ext uri="{FF2B5EF4-FFF2-40B4-BE49-F238E27FC236}">
                <a16:creationId xmlns:a16="http://schemas.microsoft.com/office/drawing/2014/main" id="{C87EEF8B-25B7-42CB-AF92-3C7C76B85F14}"/>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6762017" y="2637131"/>
            <a:ext cx="4793168" cy="3116056"/>
          </a:xfrm>
          <a:prstGeom prst="rect">
            <a:avLst/>
          </a:prstGeom>
          <a:noFill/>
        </p:spPr>
      </p:pic>
    </p:spTree>
    <p:extLst>
      <p:ext uri="{BB962C8B-B14F-4D97-AF65-F5344CB8AC3E}">
        <p14:creationId xmlns:p14="http://schemas.microsoft.com/office/powerpoint/2010/main" val="2377600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A picture containing drawing&#10;&#10;Description automatically generated">
            <a:extLst>
              <a:ext uri="{FF2B5EF4-FFF2-40B4-BE49-F238E27FC236}">
                <a16:creationId xmlns:a16="http://schemas.microsoft.com/office/drawing/2014/main" id="{D59EF212-B564-41A2-8778-0C4DEE37C694}"/>
              </a:ext>
            </a:extLst>
          </p:cNvPr>
          <p:cNvPicPr>
            <a:picLocks noChangeAspect="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77146" y="684198"/>
            <a:ext cx="4101254" cy="2214677"/>
          </a:xfrm>
          <a:prstGeom prst="rect">
            <a:avLst/>
          </a:prstGeom>
        </p:spPr>
      </p:pic>
    </p:spTree>
    <p:extLst>
      <p:ext uri="{BB962C8B-B14F-4D97-AF65-F5344CB8AC3E}">
        <p14:creationId xmlns:p14="http://schemas.microsoft.com/office/powerpoint/2010/main" val="32846596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4000">
        <p159:morph option="byObject"/>
      </p:transition>
    </mc:Choice>
    <mc:Fallback xmlns="">
      <p:transition spd="slow" advClick="0" advTm="4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97B1-F677-4C82-9865-227A9B7D2400}"/>
              </a:ext>
            </a:extLst>
          </p:cNvPr>
          <p:cNvSpPr>
            <a:spLocks noGrp="1"/>
          </p:cNvSpPr>
          <p:nvPr>
            <p:ph type="title"/>
          </p:nvPr>
        </p:nvSpPr>
        <p:spPr>
          <a:xfrm>
            <a:off x="1066800" y="642594"/>
            <a:ext cx="10058400" cy="1371600"/>
          </a:xfrm>
        </p:spPr>
        <p:txBody>
          <a:bodyPr vert="horz" lIns="91440" tIns="45720" rIns="91440" bIns="45720" rtlCol="0" anchor="ctr">
            <a:normAutofit/>
          </a:bodyPr>
          <a:lstStyle/>
          <a:p>
            <a:r>
              <a:rPr lang="en-US" dirty="0">
                <a:solidFill>
                  <a:schemeClr val="bg2">
                    <a:lumMod val="50000"/>
                  </a:schemeClr>
                </a:solidFill>
              </a:rPr>
              <a:t>Course Outline</a:t>
            </a:r>
          </a:p>
        </p:txBody>
      </p:sp>
      <p:graphicFrame>
        <p:nvGraphicFramePr>
          <p:cNvPr id="5" name="Content Placeholder 2" descr="SmartArt object">
            <a:extLst>
              <a:ext uri="{FF2B5EF4-FFF2-40B4-BE49-F238E27FC236}">
                <a16:creationId xmlns:a16="http://schemas.microsoft.com/office/drawing/2014/main" id="{A1342CC9-B5BC-4EE6-A03F-6501ED7CC4CC}"/>
              </a:ext>
            </a:extLst>
          </p:cNvPr>
          <p:cNvGraphicFramePr>
            <a:graphicFrameLocks/>
          </p:cNvGraphicFramePr>
          <p:nvPr>
            <p:extLst>
              <p:ext uri="{D42A27DB-BD31-4B8C-83A1-F6EECF244321}">
                <p14:modId xmlns:p14="http://schemas.microsoft.com/office/powerpoint/2010/main" val="1137229231"/>
              </p:ext>
            </p:extLst>
          </p:nvPr>
        </p:nvGraphicFramePr>
        <p:xfrm>
          <a:off x="685799" y="2037524"/>
          <a:ext cx="10817088" cy="3530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46339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33C7831C-5C8A-4D10-8B69-B54C753E23A1}"/>
              </a:ext>
            </a:extLst>
          </p:cNvPr>
          <p:cNvSpPr>
            <a:spLocks noGrp="1"/>
          </p:cNvSpPr>
          <p:nvPr>
            <p:ph type="body" idx="1"/>
          </p:nvPr>
        </p:nvSpPr>
        <p:spPr>
          <a:xfrm>
            <a:off x="1555329" y="2272009"/>
            <a:ext cx="4540672" cy="823912"/>
          </a:xfrm>
          <a:prstGeom prst="rect">
            <a:avLst/>
          </a:prstGeom>
        </p:spPr>
        <p:txBody>
          <a:bodyPr anchor="b">
            <a:normAutofit/>
          </a:bodyPr>
          <a:lstStyle/>
          <a:p>
            <a:r>
              <a:rPr lang="en-US" dirty="0"/>
              <a:t>Extract, Transform, Load</a:t>
            </a:r>
          </a:p>
        </p:txBody>
      </p:sp>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1527519" y="630859"/>
            <a:ext cx="4143555" cy="1536580"/>
          </a:xfrm>
          <a:prstGeom prst="rect">
            <a:avLst/>
          </a:prstGeom>
        </p:spPr>
        <p:txBody>
          <a:bodyPr anchor="ctr">
            <a:normAutofit/>
          </a:bodyPr>
          <a:lstStyle/>
          <a:p>
            <a:r>
              <a:rPr lang="en-US" dirty="0">
                <a:gradFill>
                  <a:gsLst>
                    <a:gs pos="49000">
                      <a:schemeClr val="accent4"/>
                    </a:gs>
                    <a:gs pos="37000">
                      <a:schemeClr val="accent3">
                        <a:lumMod val="60000"/>
                        <a:lumOff val="40000"/>
                      </a:schemeClr>
                    </a:gs>
                    <a:gs pos="100000">
                      <a:schemeClr val="accent1"/>
                    </a:gs>
                  </a:gsLst>
                  <a:lin ang="0" scaled="1"/>
                </a:gradFill>
              </a:rPr>
              <a:t>What is ETL?</a:t>
            </a:r>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half" idx="2"/>
          </p:nvPr>
        </p:nvSpPr>
        <p:spPr>
          <a:xfrm>
            <a:off x="1555329" y="3386142"/>
            <a:ext cx="4540672" cy="2773258"/>
          </a:xfrm>
          <a:prstGeom prst="rect">
            <a:avLst/>
          </a:prstGeom>
        </p:spPr>
        <p:txBody>
          <a:bodyPr>
            <a:normAutofit/>
          </a:bodyPr>
          <a:lstStyle/>
          <a:p>
            <a:r>
              <a:rPr lang="en-US" b="1" dirty="0"/>
              <a:t>ETL stands for Extract, Transform and Load. It’s a generic process in which data is firstly acquired, then changed or processed and is finally loaded into data warehouse or databases or other files such as PDF, Excel.</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quarter" idx="4"/>
          </p:nvPr>
        </p:nvSpPr>
        <p:spPr>
          <a:xfrm>
            <a:off x="6911272" y="2528891"/>
            <a:ext cx="4783083" cy="3630507"/>
          </a:xfrm>
          <a:prstGeom prst="rect">
            <a:avLst/>
          </a:prstGeom>
        </p:spPr>
        <p:txBody>
          <a:bodyPr>
            <a:normAutofit/>
          </a:bodyPr>
          <a:lstStyle/>
          <a:p>
            <a:pPr marL="0" indent="0">
              <a:buNone/>
            </a:pPr>
            <a:r>
              <a:rPr lang="en-US" b="1" dirty="0"/>
              <a:t>You can extract data from any data sources such as:</a:t>
            </a:r>
          </a:p>
          <a:p>
            <a:r>
              <a:rPr lang="en-US" b="1" dirty="0"/>
              <a:t> Files, </a:t>
            </a:r>
          </a:p>
          <a:p>
            <a:r>
              <a:rPr lang="en-US" b="1" dirty="0"/>
              <a:t>any RDBMS/NoSql Database, </a:t>
            </a:r>
          </a:p>
          <a:p>
            <a:r>
              <a:rPr lang="en-US" b="1" dirty="0"/>
              <a:t>Websites or </a:t>
            </a:r>
          </a:p>
          <a:p>
            <a:r>
              <a:rPr lang="en-US" b="1" dirty="0"/>
              <a:t>real-time user activity, </a:t>
            </a:r>
          </a:p>
          <a:p>
            <a:pPr marL="0" indent="0">
              <a:buNone/>
            </a:pPr>
            <a:r>
              <a:rPr lang="en-US" b="1" dirty="0"/>
              <a:t>You can then transform the acquired data and then load the transformed data into a data warehouse for business uses such as reporting or analytics.</a:t>
            </a:r>
          </a:p>
        </p:txBody>
      </p:sp>
      <p:sp>
        <p:nvSpPr>
          <p:cNvPr id="13" name="Text Placeholder 12">
            <a:extLst>
              <a:ext uri="{FF2B5EF4-FFF2-40B4-BE49-F238E27FC236}">
                <a16:creationId xmlns:a16="http://schemas.microsoft.com/office/drawing/2014/main" id="{45D1F346-CE84-469A-AF97-8CC6B187B068}"/>
              </a:ext>
            </a:extLst>
          </p:cNvPr>
          <p:cNvSpPr>
            <a:spLocks noGrp="1"/>
          </p:cNvSpPr>
          <p:nvPr>
            <p:ph type="body" sz="quarter" idx="3"/>
          </p:nvPr>
        </p:nvSpPr>
        <p:spPr/>
        <p:txBody>
          <a:bodyPr/>
          <a:lstStyle/>
          <a:p>
            <a:r>
              <a:rPr lang="en-TT" dirty="0"/>
              <a:t>How it works</a:t>
            </a:r>
          </a:p>
        </p:txBody>
      </p:sp>
    </p:spTree>
    <p:extLst>
      <p:ext uri="{BB962C8B-B14F-4D97-AF65-F5344CB8AC3E}">
        <p14:creationId xmlns:p14="http://schemas.microsoft.com/office/powerpoint/2010/main" val="2637958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a:xfrm>
            <a:off x="928800" y="472822"/>
            <a:ext cx="10515600" cy="1325563"/>
          </a:xfrm>
          <a:prstGeom prst="rect">
            <a:avLst/>
          </a:prstGeom>
        </p:spPr>
        <p:txBody>
          <a:bodyPr anchor="ctr">
            <a:normAutofit/>
          </a:bodyPr>
          <a:lstStyle/>
          <a:p>
            <a:r>
              <a:rPr lang="en-US" dirty="0"/>
              <a:t>Extract Transform Load</a:t>
            </a:r>
          </a:p>
        </p:txBody>
      </p:sp>
      <p:pic>
        <p:nvPicPr>
          <p:cNvPr id="16" name="Picture Placeholder 15">
            <a:extLst>
              <a:ext uri="{FF2B5EF4-FFF2-40B4-BE49-F238E27FC236}">
                <a16:creationId xmlns:a16="http://schemas.microsoft.com/office/drawing/2014/main" id="{2C4DE4C1-E6F3-48EC-A26B-57BBBF59355F}"/>
              </a:ext>
            </a:extLst>
          </p:cNvPr>
          <p:cNvPicPr>
            <a:picLocks noGrp="1" noChangeAspect="1"/>
          </p:cNvPicPr>
          <p:nvPr>
            <p:ph type="pic" sz="quarter" idx="15"/>
          </p:nvPr>
        </p:nvPicPr>
        <p:blipFill rotWithShape="1">
          <a:blip r:embed="rId2">
            <a:extLst>
              <a:ext uri="{28A0092B-C50C-407E-A947-70E740481C1C}">
                <a14:useLocalDpi xmlns:a14="http://schemas.microsoft.com/office/drawing/2010/main" val="0"/>
              </a:ext>
            </a:extLst>
          </a:blip>
          <a:stretch/>
        </p:blipFill>
        <p:spPr>
          <a:xfrm>
            <a:off x="1669817" y="1659525"/>
            <a:ext cx="8852365" cy="3872910"/>
          </a:xfrm>
          <a:prstGeom prst="rect">
            <a:avLst/>
          </a:prstGeom>
          <a:noFill/>
        </p:spPr>
      </p:pic>
    </p:spTree>
    <p:extLst>
      <p:ext uri="{BB962C8B-B14F-4D97-AF65-F5344CB8AC3E}">
        <p14:creationId xmlns:p14="http://schemas.microsoft.com/office/powerpoint/2010/main" val="3324330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97B1-F677-4C82-9865-227A9B7D2400}"/>
              </a:ext>
            </a:extLst>
          </p:cNvPr>
          <p:cNvSpPr>
            <a:spLocks noGrp="1"/>
          </p:cNvSpPr>
          <p:nvPr>
            <p:ph type="title"/>
          </p:nvPr>
        </p:nvSpPr>
        <p:spPr>
          <a:xfrm>
            <a:off x="1066800" y="642594"/>
            <a:ext cx="10058400" cy="1371600"/>
          </a:xfrm>
        </p:spPr>
        <p:txBody>
          <a:bodyPr vert="horz" lIns="91440" tIns="45720" rIns="91440" bIns="45720" rtlCol="0" anchor="ctr">
            <a:normAutofit/>
          </a:bodyPr>
          <a:lstStyle/>
          <a:p>
            <a:r>
              <a:rPr lang="en-US" dirty="0">
                <a:solidFill>
                  <a:schemeClr val="bg2">
                    <a:lumMod val="50000"/>
                  </a:schemeClr>
                </a:solidFill>
              </a:rPr>
              <a:t>Tutorial Progress</a:t>
            </a:r>
          </a:p>
        </p:txBody>
      </p:sp>
      <p:graphicFrame>
        <p:nvGraphicFramePr>
          <p:cNvPr id="37" name="Content Placeholder 4" descr="Smartart Placeholder">
            <a:extLst>
              <a:ext uri="{FF2B5EF4-FFF2-40B4-BE49-F238E27FC236}">
                <a16:creationId xmlns:a16="http://schemas.microsoft.com/office/drawing/2014/main" id="{E9190C4C-2B7F-4FE9-96C7-83E23481CB7B}"/>
              </a:ext>
            </a:extLst>
          </p:cNvPr>
          <p:cNvGraphicFramePr/>
          <p:nvPr>
            <p:extLst>
              <p:ext uri="{D42A27DB-BD31-4B8C-83A1-F6EECF244321}">
                <p14:modId xmlns:p14="http://schemas.microsoft.com/office/powerpoint/2010/main" val="1106079805"/>
              </p:ext>
            </p:extLst>
          </p:nvPr>
        </p:nvGraphicFramePr>
        <p:xfrm>
          <a:off x="1066800" y="2103120"/>
          <a:ext cx="10058400" cy="38496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782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9000"/>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CD96C-ADDF-4D9F-B790-CF6E3E55A9DB}"/>
              </a:ext>
            </a:extLst>
          </p:cNvPr>
          <p:cNvSpPr>
            <a:spLocks noGrp="1"/>
          </p:cNvSpPr>
          <p:nvPr>
            <p:ph type="title"/>
          </p:nvPr>
        </p:nvSpPr>
        <p:spPr/>
        <p:txBody>
          <a:bodyPr/>
          <a:lstStyle/>
          <a:p>
            <a:r>
              <a:rPr lang="en-US" dirty="0"/>
              <a:t>3 Step Process</a:t>
            </a:r>
          </a:p>
        </p:txBody>
      </p:sp>
      <p:sp>
        <p:nvSpPr>
          <p:cNvPr id="7" name="Text Placeholder 6">
            <a:extLst>
              <a:ext uri="{FF2B5EF4-FFF2-40B4-BE49-F238E27FC236}">
                <a16:creationId xmlns:a16="http://schemas.microsoft.com/office/drawing/2014/main" id="{109BBFAA-ECE3-46DC-A227-38CCA1EED110}"/>
              </a:ext>
            </a:extLst>
          </p:cNvPr>
          <p:cNvSpPr>
            <a:spLocks noGrp="1"/>
          </p:cNvSpPr>
          <p:nvPr>
            <p:ph type="body" sz="quarter" idx="2"/>
          </p:nvPr>
        </p:nvSpPr>
        <p:spPr>
          <a:xfrm>
            <a:off x="1611888" y="4727366"/>
            <a:ext cx="3256674" cy="499493"/>
          </a:xfrm>
        </p:spPr>
        <p:txBody>
          <a:bodyPr/>
          <a:lstStyle/>
          <a:p>
            <a:r>
              <a:rPr lang="en-US" dirty="0"/>
              <a:t>Extract</a:t>
            </a:r>
          </a:p>
        </p:txBody>
      </p:sp>
      <p:sp>
        <p:nvSpPr>
          <p:cNvPr id="30" name="Text Placeholder 29">
            <a:extLst>
              <a:ext uri="{FF2B5EF4-FFF2-40B4-BE49-F238E27FC236}">
                <a16:creationId xmlns:a16="http://schemas.microsoft.com/office/drawing/2014/main" id="{0AC0E371-764C-41CA-9680-267350C7EE1C}"/>
              </a:ext>
            </a:extLst>
          </p:cNvPr>
          <p:cNvSpPr>
            <a:spLocks noGrp="1"/>
          </p:cNvSpPr>
          <p:nvPr>
            <p:ph type="body" sz="half" idx="16"/>
          </p:nvPr>
        </p:nvSpPr>
        <p:spPr>
          <a:xfrm>
            <a:off x="4556945" y="3102664"/>
            <a:ext cx="3256674" cy="499493"/>
          </a:xfrm>
        </p:spPr>
        <p:txBody>
          <a:bodyPr/>
          <a:lstStyle/>
          <a:p>
            <a:pPr algn="ctr"/>
            <a:r>
              <a:rPr lang="en-US" dirty="0"/>
              <a:t>Transform</a:t>
            </a:r>
          </a:p>
        </p:txBody>
      </p:sp>
      <p:sp>
        <p:nvSpPr>
          <p:cNvPr id="31" name="Text Placeholder 30">
            <a:extLst>
              <a:ext uri="{FF2B5EF4-FFF2-40B4-BE49-F238E27FC236}">
                <a16:creationId xmlns:a16="http://schemas.microsoft.com/office/drawing/2014/main" id="{95712C8D-157C-4EF1-B565-889F5684F1BA}"/>
              </a:ext>
            </a:extLst>
          </p:cNvPr>
          <p:cNvSpPr>
            <a:spLocks noGrp="1"/>
          </p:cNvSpPr>
          <p:nvPr>
            <p:ph type="body" sz="half" idx="17"/>
          </p:nvPr>
        </p:nvSpPr>
        <p:spPr>
          <a:xfrm>
            <a:off x="8722714" y="4803295"/>
            <a:ext cx="3256674" cy="499493"/>
          </a:xfrm>
        </p:spPr>
        <p:txBody>
          <a:bodyPr/>
          <a:lstStyle/>
          <a:p>
            <a:r>
              <a:rPr lang="en-US" dirty="0"/>
              <a:t>Load</a:t>
            </a:r>
          </a:p>
        </p:txBody>
      </p:sp>
      <p:sp>
        <p:nvSpPr>
          <p:cNvPr id="35" name="Text Placeholder 34">
            <a:extLst>
              <a:ext uri="{FF2B5EF4-FFF2-40B4-BE49-F238E27FC236}">
                <a16:creationId xmlns:a16="http://schemas.microsoft.com/office/drawing/2014/main" id="{736BA5EA-18C4-4263-BDB0-C57CB168D0AF}"/>
              </a:ext>
            </a:extLst>
          </p:cNvPr>
          <p:cNvSpPr>
            <a:spLocks noGrp="1"/>
          </p:cNvSpPr>
          <p:nvPr>
            <p:ph type="body" sz="half" idx="21"/>
          </p:nvPr>
        </p:nvSpPr>
        <p:spPr>
          <a:xfrm>
            <a:off x="1611888" y="5150930"/>
            <a:ext cx="3256674" cy="499493"/>
          </a:xfrm>
        </p:spPr>
        <p:txBody>
          <a:bodyPr>
            <a:normAutofit fontScale="92500" lnSpcReduction="20000"/>
          </a:bodyPr>
          <a:lstStyle/>
          <a:p>
            <a:r>
              <a:rPr lang="en-US" dirty="0"/>
              <a:t>Extracting Data from single or multiple Data Sources</a:t>
            </a:r>
          </a:p>
        </p:txBody>
      </p:sp>
      <p:sp>
        <p:nvSpPr>
          <p:cNvPr id="36" name="Text Placeholder 35">
            <a:extLst>
              <a:ext uri="{FF2B5EF4-FFF2-40B4-BE49-F238E27FC236}">
                <a16:creationId xmlns:a16="http://schemas.microsoft.com/office/drawing/2014/main" id="{69F05205-BC24-4284-BB47-960282D011ED}"/>
              </a:ext>
            </a:extLst>
          </p:cNvPr>
          <p:cNvSpPr>
            <a:spLocks noGrp="1"/>
          </p:cNvSpPr>
          <p:nvPr>
            <p:ph type="body" sz="half" idx="22"/>
          </p:nvPr>
        </p:nvSpPr>
        <p:spPr>
          <a:xfrm>
            <a:off x="4556945" y="3526228"/>
            <a:ext cx="3256674" cy="898952"/>
          </a:xfrm>
        </p:spPr>
        <p:txBody>
          <a:bodyPr>
            <a:normAutofit fontScale="92500" lnSpcReduction="20000"/>
          </a:bodyPr>
          <a:lstStyle/>
          <a:p>
            <a:r>
              <a:rPr lang="en-US" dirty="0"/>
              <a:t>Transforming Data as per business logic. Transformation is in itself a two steps process- data cleansing and data manipulation.</a:t>
            </a:r>
          </a:p>
        </p:txBody>
      </p:sp>
      <p:sp>
        <p:nvSpPr>
          <p:cNvPr id="37" name="Text Placeholder 36">
            <a:extLst>
              <a:ext uri="{FF2B5EF4-FFF2-40B4-BE49-F238E27FC236}">
                <a16:creationId xmlns:a16="http://schemas.microsoft.com/office/drawing/2014/main" id="{D78092F6-F4AA-40B6-B5DE-CEA37AB1A9D2}"/>
              </a:ext>
            </a:extLst>
          </p:cNvPr>
          <p:cNvSpPr>
            <a:spLocks noGrp="1"/>
          </p:cNvSpPr>
          <p:nvPr>
            <p:ph type="body" sz="half" idx="23"/>
          </p:nvPr>
        </p:nvSpPr>
        <p:spPr>
          <a:xfrm>
            <a:off x="8722714" y="5226859"/>
            <a:ext cx="3256674" cy="499493"/>
          </a:xfrm>
        </p:spPr>
        <p:txBody>
          <a:bodyPr>
            <a:normAutofit fontScale="92500" lnSpcReduction="20000"/>
          </a:bodyPr>
          <a:lstStyle/>
          <a:p>
            <a:r>
              <a:rPr lang="en-US" dirty="0"/>
              <a:t>Loading transformed data into the target data source or data warehouse.</a:t>
            </a:r>
          </a:p>
        </p:txBody>
      </p:sp>
      <p:pic>
        <p:nvPicPr>
          <p:cNvPr id="27" name="Picture 26" descr="A close up of a sign&#10;&#10;Description automatically generated">
            <a:extLst>
              <a:ext uri="{FF2B5EF4-FFF2-40B4-BE49-F238E27FC236}">
                <a16:creationId xmlns:a16="http://schemas.microsoft.com/office/drawing/2014/main" id="{0E0A71ED-359E-433F-8AD2-6190F5804239}"/>
              </a:ext>
            </a:extLst>
          </p:cNvPr>
          <p:cNvPicPr>
            <a:picLocks noChangeAspect="1"/>
          </p:cNvPicPr>
          <p:nvPr/>
        </p:nvPicPr>
        <p:blipFill>
          <a:blip r:embed="rId3">
            <a:duotone>
              <a:prstClr val="black"/>
              <a:schemeClr val="accent2">
                <a:tint val="45000"/>
                <a:satMod val="400000"/>
              </a:schemeClr>
            </a:duotone>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tretch>
            <a:fillRect/>
          </a:stretch>
        </p:blipFill>
        <p:spPr>
          <a:xfrm>
            <a:off x="1611888" y="3302803"/>
            <a:ext cx="1646660" cy="1283945"/>
          </a:xfrm>
          <a:prstGeom prst="rect">
            <a:avLst/>
          </a:prstGeom>
        </p:spPr>
      </p:pic>
      <p:pic>
        <p:nvPicPr>
          <p:cNvPr id="41" name="Picture 40" descr="A close up of a sign&#10;&#10;Description automatically generated">
            <a:extLst>
              <a:ext uri="{FF2B5EF4-FFF2-40B4-BE49-F238E27FC236}">
                <a16:creationId xmlns:a16="http://schemas.microsoft.com/office/drawing/2014/main" id="{F2AE0E09-D5BD-452F-8348-B8D38340C208}"/>
              </a:ext>
            </a:extLst>
          </p:cNvPr>
          <p:cNvPicPr>
            <a:picLocks noChangeAspect="1"/>
          </p:cNvPicPr>
          <p:nvPr/>
        </p:nvPicPr>
        <p:blipFill>
          <a:blip r:embed="rId5">
            <a:alphaModFix/>
            <a:duotone>
              <a:schemeClr val="accent1">
                <a:shade val="45000"/>
                <a:satMod val="135000"/>
              </a:schemeClr>
              <a:prstClr val="white"/>
            </a:duotone>
            <a:extLst>
              <a:ext uri="{BEBA8EAE-BF5A-486C-A8C5-ECC9F3942E4B}">
                <a14:imgProps xmlns:a14="http://schemas.microsoft.com/office/drawing/2010/main">
                  <a14:imgLayer r:embed="rId6">
                    <a14:imgEffect>
                      <a14:colorTemperature colorTemp="4700"/>
                    </a14:imgEffect>
                    <a14:imgEffect>
                      <a14:saturation sat="400000"/>
                    </a14:imgEffect>
                  </a14:imgLayer>
                </a14:imgProps>
              </a:ext>
              <a:ext uri="{28A0092B-C50C-407E-A947-70E740481C1C}">
                <a14:useLocalDpi xmlns:a14="http://schemas.microsoft.com/office/drawing/2010/main" val="0"/>
              </a:ext>
            </a:extLst>
          </a:blip>
          <a:stretch>
            <a:fillRect/>
          </a:stretch>
        </p:blipFill>
        <p:spPr>
          <a:xfrm>
            <a:off x="8722714" y="2900290"/>
            <a:ext cx="1854485" cy="1854485"/>
          </a:xfrm>
          <a:prstGeom prst="rect">
            <a:avLst/>
          </a:prstGeom>
        </p:spPr>
      </p:pic>
      <p:pic>
        <p:nvPicPr>
          <p:cNvPr id="43" name="Picture 42" descr="A picture containing clock&#10;&#10;Description automatically generated">
            <a:extLst>
              <a:ext uri="{FF2B5EF4-FFF2-40B4-BE49-F238E27FC236}">
                <a16:creationId xmlns:a16="http://schemas.microsoft.com/office/drawing/2014/main" id="{76A5605C-F9CC-47B0-A8D7-94F9A95E4475}"/>
              </a:ext>
            </a:extLst>
          </p:cNvPr>
          <p:cNvPicPr>
            <a:picLocks noChangeAspect="1"/>
          </p:cNvPicPr>
          <p:nvPr/>
        </p:nvPicPr>
        <p:blipFill>
          <a:blip r:embed="rId7">
            <a:duotone>
              <a:schemeClr val="accent1">
                <a:shade val="45000"/>
                <a:satMod val="135000"/>
              </a:schemeClr>
              <a:prstClr val="white"/>
            </a:duotone>
            <a:alphaModFix/>
            <a:extLst>
              <a:ext uri="{BEBA8EAE-BF5A-486C-A8C5-ECC9F3942E4B}">
                <a14:imgProps xmlns:a14="http://schemas.microsoft.com/office/drawing/2010/main">
                  <a14:imgLayer r:embed="rId8">
                    <a14:imgEffect>
                      <a14:colorTemperature colorTemp="11500"/>
                    </a14:imgEffect>
                    <a14:imgEffect>
                      <a14:saturation sat="231000"/>
                    </a14:imgEffect>
                  </a14:imgLayer>
                </a14:imgProps>
              </a:ext>
              <a:ext uri="{28A0092B-C50C-407E-A947-70E740481C1C}">
                <a14:useLocalDpi xmlns:a14="http://schemas.microsoft.com/office/drawing/2010/main" val="0"/>
              </a:ext>
            </a:extLst>
          </a:blip>
          <a:stretch>
            <a:fillRect/>
          </a:stretch>
        </p:blipFill>
        <p:spPr>
          <a:xfrm>
            <a:off x="5176126" y="1561055"/>
            <a:ext cx="1424861" cy="1424861"/>
          </a:xfrm>
          <a:prstGeom prst="rect">
            <a:avLst/>
          </a:prstGeom>
        </p:spPr>
      </p:pic>
      <p:sp>
        <p:nvSpPr>
          <p:cNvPr id="50" name="Arrow: Right 49">
            <a:extLst>
              <a:ext uri="{FF2B5EF4-FFF2-40B4-BE49-F238E27FC236}">
                <a16:creationId xmlns:a16="http://schemas.microsoft.com/office/drawing/2014/main" id="{60C9C70E-5DEE-455D-9D50-6E39150A193F}"/>
              </a:ext>
            </a:extLst>
          </p:cNvPr>
          <p:cNvSpPr/>
          <p:nvPr/>
        </p:nvSpPr>
        <p:spPr>
          <a:xfrm rot="19672631">
            <a:off x="3258548" y="2429353"/>
            <a:ext cx="1298397" cy="673311"/>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T"/>
          </a:p>
        </p:txBody>
      </p:sp>
      <p:sp>
        <p:nvSpPr>
          <p:cNvPr id="57" name="Arrow: Right 56">
            <a:extLst>
              <a:ext uri="{FF2B5EF4-FFF2-40B4-BE49-F238E27FC236}">
                <a16:creationId xmlns:a16="http://schemas.microsoft.com/office/drawing/2014/main" id="{ADA2F09E-A828-467F-A6F5-330B4FB61578}"/>
              </a:ext>
            </a:extLst>
          </p:cNvPr>
          <p:cNvSpPr/>
          <p:nvPr/>
        </p:nvSpPr>
        <p:spPr>
          <a:xfrm rot="1760251">
            <a:off x="7426375" y="2553757"/>
            <a:ext cx="1298397" cy="673311"/>
          </a:xfrm>
          <a:prstGeom prst="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TT"/>
          </a:p>
        </p:txBody>
      </p:sp>
    </p:spTree>
    <p:extLst>
      <p:ext uri="{BB962C8B-B14F-4D97-AF65-F5344CB8AC3E}">
        <p14:creationId xmlns:p14="http://schemas.microsoft.com/office/powerpoint/2010/main" val="6438016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97B1-F677-4C82-9865-227A9B7D2400}"/>
              </a:ext>
            </a:extLst>
          </p:cNvPr>
          <p:cNvSpPr>
            <a:spLocks noGrp="1"/>
          </p:cNvSpPr>
          <p:nvPr>
            <p:ph type="title"/>
          </p:nvPr>
        </p:nvSpPr>
        <p:spPr>
          <a:xfrm>
            <a:off x="1066800" y="642594"/>
            <a:ext cx="10058400" cy="1371600"/>
          </a:xfrm>
        </p:spPr>
        <p:txBody>
          <a:bodyPr vert="horz" lIns="91440" tIns="45720" rIns="91440" bIns="45720" rtlCol="0" anchor="ctr">
            <a:normAutofit/>
          </a:bodyPr>
          <a:lstStyle/>
          <a:p>
            <a:r>
              <a:rPr lang="en-US" dirty="0">
                <a:solidFill>
                  <a:schemeClr val="bg2">
                    <a:lumMod val="50000"/>
                  </a:schemeClr>
                </a:solidFill>
              </a:rPr>
              <a:t>Tutorial Progress</a:t>
            </a:r>
          </a:p>
        </p:txBody>
      </p:sp>
      <p:graphicFrame>
        <p:nvGraphicFramePr>
          <p:cNvPr id="37" name="Content Placeholder 4" descr="Smartart Placeholder">
            <a:extLst>
              <a:ext uri="{FF2B5EF4-FFF2-40B4-BE49-F238E27FC236}">
                <a16:creationId xmlns:a16="http://schemas.microsoft.com/office/drawing/2014/main" id="{E9190C4C-2B7F-4FE9-96C7-83E23481CB7B}"/>
              </a:ext>
            </a:extLst>
          </p:cNvPr>
          <p:cNvGraphicFramePr/>
          <p:nvPr>
            <p:extLst>
              <p:ext uri="{D42A27DB-BD31-4B8C-83A1-F6EECF244321}">
                <p14:modId xmlns:p14="http://schemas.microsoft.com/office/powerpoint/2010/main" val="2509477762"/>
              </p:ext>
            </p:extLst>
          </p:nvPr>
        </p:nvGraphicFramePr>
        <p:xfrm>
          <a:off x="1066800" y="2103120"/>
          <a:ext cx="10058400" cy="38496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948552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a:xfrm>
            <a:off x="928800" y="724195"/>
            <a:ext cx="10515600" cy="1325563"/>
          </a:xfrm>
          <a:prstGeom prst="rect">
            <a:avLst/>
          </a:prstGeom>
        </p:spPr>
        <p:txBody>
          <a:bodyPr anchor="ctr">
            <a:normAutofit/>
          </a:bodyPr>
          <a:lstStyle/>
          <a:p>
            <a:r>
              <a:rPr lang="en-US" dirty="0"/>
              <a:t>Why ETL?</a:t>
            </a:r>
          </a:p>
        </p:txBody>
      </p:sp>
      <p:sp>
        <p:nvSpPr>
          <p:cNvPr id="3" name="Text Placeholder 2">
            <a:extLst>
              <a:ext uri="{FF2B5EF4-FFF2-40B4-BE49-F238E27FC236}">
                <a16:creationId xmlns:a16="http://schemas.microsoft.com/office/drawing/2014/main" id="{FFD046CD-889C-4A2E-8DC3-BED5C7901EA2}"/>
              </a:ext>
            </a:extLst>
          </p:cNvPr>
          <p:cNvSpPr>
            <a:spLocks noGrp="1"/>
          </p:cNvSpPr>
          <p:nvPr>
            <p:ph type="body" idx="1"/>
          </p:nvPr>
        </p:nvSpPr>
        <p:spPr>
          <a:xfrm>
            <a:off x="938213" y="2049757"/>
            <a:ext cx="5373734" cy="530883"/>
          </a:xfrm>
          <a:prstGeom prst="rect">
            <a:avLst/>
          </a:prstGeom>
        </p:spPr>
        <p:txBody>
          <a:bodyPr anchor="b">
            <a:normAutofit/>
          </a:bodyPr>
          <a:lstStyle/>
          <a:p>
            <a:r>
              <a:rPr lang="en-US" b="0" dirty="0"/>
              <a:t>Key reasons for using ETL are:</a:t>
            </a:r>
            <a:endParaRPr lang="en-US" dirty="0"/>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half" idx="2"/>
          </p:nvPr>
        </p:nvSpPr>
        <p:spPr>
          <a:xfrm>
            <a:off x="938213" y="3163891"/>
            <a:ext cx="5373734" cy="2535869"/>
          </a:xfrm>
          <a:prstGeom prst="rect">
            <a:avLst/>
          </a:prstGeom>
        </p:spPr>
        <p:txBody>
          <a:bodyPr>
            <a:normAutofit/>
          </a:bodyPr>
          <a:lstStyle/>
          <a:p>
            <a:r>
              <a:rPr lang="en-US" dirty="0"/>
              <a:t>Visualizing your entire data flow pipeline which helps business taking critical business decisions.</a:t>
            </a:r>
          </a:p>
          <a:p>
            <a:r>
              <a:rPr lang="en-US" dirty="0"/>
              <a:t>Transactional databases cannot answer complex business questions that can be answered by ETL.</a:t>
            </a:r>
          </a:p>
          <a:p>
            <a:r>
              <a:rPr lang="en-US" dirty="0"/>
              <a:t>ETL provides a method of moving the data from various sources into a data warehouse.</a:t>
            </a:r>
          </a:p>
          <a:p>
            <a:r>
              <a:rPr lang="en-US" dirty="0"/>
              <a:t>As data sources change, the Data Warehouse will automatically update.</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quarter" idx="4"/>
          </p:nvPr>
        </p:nvSpPr>
        <p:spPr>
          <a:xfrm>
            <a:off x="6294157" y="3163891"/>
            <a:ext cx="5400198" cy="2535869"/>
          </a:xfrm>
          <a:prstGeom prst="rect">
            <a:avLst/>
          </a:prstGeom>
        </p:spPr>
        <p:txBody>
          <a:bodyPr>
            <a:normAutofit/>
          </a:bodyPr>
          <a:lstStyle/>
          <a:p>
            <a:r>
              <a:rPr lang="en-US" dirty="0"/>
              <a:t>ETL process can perform complex transformations and requires the extra area to store the data.</a:t>
            </a:r>
          </a:p>
          <a:p>
            <a:r>
              <a:rPr lang="en-US" dirty="0"/>
              <a:t>ETL helps to Migrate data into a Data Warehouse. Convert to the various formats and types to adhere to one consistent system.</a:t>
            </a:r>
          </a:p>
          <a:p>
            <a:r>
              <a:rPr lang="en-US" dirty="0"/>
              <a:t>ETL is a predefined process for accessing and manipulating source data into the target database.</a:t>
            </a:r>
          </a:p>
          <a:p>
            <a:r>
              <a:rPr lang="en-US" dirty="0"/>
              <a:t>ETL offers deep historical context for the business.</a:t>
            </a:r>
          </a:p>
        </p:txBody>
      </p:sp>
    </p:spTree>
    <p:extLst>
      <p:ext uri="{BB962C8B-B14F-4D97-AF65-F5344CB8AC3E}">
        <p14:creationId xmlns:p14="http://schemas.microsoft.com/office/powerpoint/2010/main" val="341164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97B1-F677-4C82-9865-227A9B7D2400}"/>
              </a:ext>
            </a:extLst>
          </p:cNvPr>
          <p:cNvSpPr>
            <a:spLocks noGrp="1"/>
          </p:cNvSpPr>
          <p:nvPr>
            <p:ph type="title"/>
          </p:nvPr>
        </p:nvSpPr>
        <p:spPr>
          <a:xfrm>
            <a:off x="1066800" y="642594"/>
            <a:ext cx="10058400" cy="1371600"/>
          </a:xfrm>
        </p:spPr>
        <p:txBody>
          <a:bodyPr vert="horz" lIns="91440" tIns="45720" rIns="91440" bIns="45720" rtlCol="0" anchor="ctr">
            <a:normAutofit/>
          </a:bodyPr>
          <a:lstStyle/>
          <a:p>
            <a:r>
              <a:rPr lang="en-US" dirty="0">
                <a:solidFill>
                  <a:schemeClr val="bg2">
                    <a:lumMod val="50000"/>
                  </a:schemeClr>
                </a:solidFill>
              </a:rPr>
              <a:t>Tutorial Progress</a:t>
            </a:r>
          </a:p>
        </p:txBody>
      </p:sp>
      <p:graphicFrame>
        <p:nvGraphicFramePr>
          <p:cNvPr id="37" name="Content Placeholder 4" descr="Smartart Placeholder">
            <a:extLst>
              <a:ext uri="{FF2B5EF4-FFF2-40B4-BE49-F238E27FC236}">
                <a16:creationId xmlns:a16="http://schemas.microsoft.com/office/drawing/2014/main" id="{E9190C4C-2B7F-4FE9-96C7-83E23481CB7B}"/>
              </a:ext>
            </a:extLst>
          </p:cNvPr>
          <p:cNvGraphicFramePr/>
          <p:nvPr>
            <p:extLst>
              <p:ext uri="{D42A27DB-BD31-4B8C-83A1-F6EECF244321}">
                <p14:modId xmlns:p14="http://schemas.microsoft.com/office/powerpoint/2010/main" val="3718671723"/>
              </p:ext>
            </p:extLst>
          </p:nvPr>
        </p:nvGraphicFramePr>
        <p:xfrm>
          <a:off x="1066800" y="2103120"/>
          <a:ext cx="10058400" cy="38496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197962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SlateVTI">
  <a:themeElements>
    <a:clrScheme name="AnalogousFromDarkSeedLeftStep">
      <a:dk1>
        <a:srgbClr val="000000"/>
      </a:dk1>
      <a:lt1>
        <a:srgbClr val="FFFFFF"/>
      </a:lt1>
      <a:dk2>
        <a:srgbClr val="413724"/>
      </a:dk2>
      <a:lt2>
        <a:srgbClr val="E8E2E6"/>
      </a:lt2>
      <a:accent1>
        <a:srgbClr val="47B56D"/>
      </a:accent1>
      <a:accent2>
        <a:srgbClr val="43B13B"/>
      </a:accent2>
      <a:accent3>
        <a:srgbClr val="7AB145"/>
      </a:accent3>
      <a:accent4>
        <a:srgbClr val="9DA838"/>
      </a:accent4>
      <a:accent5>
        <a:srgbClr val="C19B4C"/>
      </a:accent5>
      <a:accent6>
        <a:srgbClr val="B15A3B"/>
      </a:accent6>
      <a:hlink>
        <a:srgbClr val="918230"/>
      </a:hlink>
      <a:folHlink>
        <a:srgbClr val="828282"/>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SavonVTI">
  <a:themeElements>
    <a:clrScheme name="">
      <a:dk1>
        <a:srgbClr val="000000"/>
      </a:dk1>
      <a:lt1>
        <a:srgbClr val="FFFFFF"/>
      </a:lt1>
      <a:dk2>
        <a:srgbClr val="41242D"/>
      </a:dk2>
      <a:lt2>
        <a:srgbClr val="E2E2E8"/>
      </a:lt2>
      <a:accent1>
        <a:srgbClr val="A5A27D"/>
      </a:accent1>
      <a:accent2>
        <a:srgbClr val="B79A7A"/>
      </a:accent2>
      <a:accent3>
        <a:srgbClr val="C2948F"/>
      </a:accent3>
      <a:accent4>
        <a:srgbClr val="BA7F91"/>
      </a:accent4>
      <a:accent5>
        <a:srgbClr val="C390B5"/>
      </a:accent5>
      <a:accent6>
        <a:srgbClr val="B17FBA"/>
      </a:accent6>
      <a:hlink>
        <a:srgbClr val="6D71B0"/>
      </a:hlink>
      <a:folHlink>
        <a:srgbClr val="7F7F7F"/>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Classic-Corporate_Teach a Course_04_Win32_MO - v4" id="{2AE1B83A-9721-4EF8-B275-2624D019C8C0}" vid="{8CDF83C5-BCF3-42CE-9DDC-151D6253CC44}"/>
    </a:ext>
  </a:extLst>
</a:theme>
</file>

<file path=ppt/theme/theme3.xml><?xml version="1.0" encoding="utf-8"?>
<a:theme xmlns:a="http://schemas.openxmlformats.org/drawingml/2006/main" name="2_Office Theme">
  <a:themeElements>
    <a:clrScheme name="Custom 2">
      <a:dk1>
        <a:srgbClr val="663300"/>
      </a:dk1>
      <a:lt1>
        <a:sysClr val="window" lastClr="FFFFFF"/>
      </a:lt1>
      <a:dk2>
        <a:srgbClr val="663300"/>
      </a:dk2>
      <a:lt2>
        <a:srgbClr val="C9925B"/>
      </a:lt2>
      <a:accent1>
        <a:srgbClr val="996633"/>
      </a:accent1>
      <a:accent2>
        <a:srgbClr val="F67B00"/>
      </a:accent2>
      <a:accent3>
        <a:srgbClr val="996633"/>
      </a:accent3>
      <a:accent4>
        <a:srgbClr val="C9925B"/>
      </a:accent4>
      <a:accent5>
        <a:srgbClr val="C68C52"/>
      </a:accent5>
      <a:accent6>
        <a:srgbClr val="9D90A0"/>
      </a:accent6>
      <a:hlink>
        <a:srgbClr val="C00000"/>
      </a:hlink>
      <a:folHlink>
        <a:srgbClr val="F67B00"/>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4.xml><?xml version="1.0" encoding="utf-8"?>
<a:theme xmlns:a="http://schemas.openxmlformats.org/drawingml/2006/main" name="Office Theme">
  <a:themeElements>
    <a:clrScheme name="Custom 2">
      <a:dk1>
        <a:srgbClr val="663300"/>
      </a:dk1>
      <a:lt1>
        <a:sysClr val="window" lastClr="FFFFFF"/>
      </a:lt1>
      <a:dk2>
        <a:srgbClr val="663300"/>
      </a:dk2>
      <a:lt2>
        <a:srgbClr val="C9925B"/>
      </a:lt2>
      <a:accent1>
        <a:srgbClr val="996633"/>
      </a:accent1>
      <a:accent2>
        <a:srgbClr val="F67B00"/>
      </a:accent2>
      <a:accent3>
        <a:srgbClr val="996633"/>
      </a:accent3>
      <a:accent4>
        <a:srgbClr val="C9925B"/>
      </a:accent4>
      <a:accent5>
        <a:srgbClr val="C68C52"/>
      </a:accent5>
      <a:accent6>
        <a:srgbClr val="9D90A0"/>
      </a:accent6>
      <a:hlink>
        <a:srgbClr val="C00000"/>
      </a:hlink>
      <a:folHlink>
        <a:srgbClr val="F67B00"/>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5.xml><?xml version="1.0" encoding="utf-8"?>
<a:theme xmlns:a="http://schemas.openxmlformats.org/drawingml/2006/main" name="1_Office Theme">
  <a:themeElements>
    <a:clrScheme name="Custom 2">
      <a:dk1>
        <a:srgbClr val="663300"/>
      </a:dk1>
      <a:lt1>
        <a:sysClr val="window" lastClr="FFFFFF"/>
      </a:lt1>
      <a:dk2>
        <a:srgbClr val="663300"/>
      </a:dk2>
      <a:lt2>
        <a:srgbClr val="C9925B"/>
      </a:lt2>
      <a:accent1>
        <a:srgbClr val="996633"/>
      </a:accent1>
      <a:accent2>
        <a:srgbClr val="F67B00"/>
      </a:accent2>
      <a:accent3>
        <a:srgbClr val="996633"/>
      </a:accent3>
      <a:accent4>
        <a:srgbClr val="C9925B"/>
      </a:accent4>
      <a:accent5>
        <a:srgbClr val="C68C52"/>
      </a:accent5>
      <a:accent6>
        <a:srgbClr val="9D90A0"/>
      </a:accent6>
      <a:hlink>
        <a:srgbClr val="C00000"/>
      </a:hlink>
      <a:folHlink>
        <a:srgbClr val="F67B00"/>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6.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946</Words>
  <Application>Microsoft Office PowerPoint</Application>
  <PresentationFormat>Widescreen</PresentationFormat>
  <Paragraphs>123</Paragraphs>
  <Slides>15</Slides>
  <Notes>8</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15</vt:i4>
      </vt:variant>
    </vt:vector>
  </HeadingPairs>
  <TitlesOfParts>
    <vt:vector size="29" baseType="lpstr">
      <vt:lpstr>Arial</vt:lpstr>
      <vt:lpstr>Avenir Next LT Pro</vt:lpstr>
      <vt:lpstr>Calibri</vt:lpstr>
      <vt:lpstr>Calibri Light</vt:lpstr>
      <vt:lpstr>Corbel</vt:lpstr>
      <vt:lpstr>Garamond</vt:lpstr>
      <vt:lpstr>Speak Pro</vt:lpstr>
      <vt:lpstr>Wingdings 2</vt:lpstr>
      <vt:lpstr>SlateVTI</vt:lpstr>
      <vt:lpstr>SavonVTI</vt:lpstr>
      <vt:lpstr>2_Office Theme</vt:lpstr>
      <vt:lpstr>Office Theme</vt:lpstr>
      <vt:lpstr>1_Office Theme</vt:lpstr>
      <vt:lpstr>3_Office Theme</vt:lpstr>
      <vt:lpstr>ETL – Extract Load Transform</vt:lpstr>
      <vt:lpstr>Course Outline</vt:lpstr>
      <vt:lpstr>What is ETL?</vt:lpstr>
      <vt:lpstr>Extract Transform Load</vt:lpstr>
      <vt:lpstr>Tutorial Progress</vt:lpstr>
      <vt:lpstr>3 Step Process</vt:lpstr>
      <vt:lpstr>Tutorial Progress</vt:lpstr>
      <vt:lpstr>Why ETL?</vt:lpstr>
      <vt:lpstr>Tutorial Progress</vt:lpstr>
      <vt:lpstr>Tutorial Progress</vt:lpstr>
      <vt:lpstr>Building an ETL Pipeline with Stream Processing</vt:lpstr>
      <vt:lpstr>Building a Pipeline without ETL Using an Automated Cloud-Based Data Warehouse</vt:lpstr>
      <vt:lpstr>Building a data pipeline without ETL in Panoply involves:</vt:lpstr>
      <vt:lpstr>Additional 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ETL – Extract Load Transform</dc:title>
  <dc:creator>gabriela.sewdhan</dc:creator>
  <cp:lastModifiedBy>gabriela.sewdhan</cp:lastModifiedBy>
  <cp:revision>9</cp:revision>
  <dcterms:created xsi:type="dcterms:W3CDTF">2020-02-13T07:49:59Z</dcterms:created>
  <dcterms:modified xsi:type="dcterms:W3CDTF">2020-02-13T08:06:14Z</dcterms:modified>
</cp:coreProperties>
</file>